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6.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7.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0.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1.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2.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3.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4.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15.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6.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7.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18.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9.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0.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21.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22.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23.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24.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25.xml" ContentType="application/vnd.openxmlformats-officedocument.presentationml.notesSlide+xml"/>
  <Override PartName="/ppt/tags/tag10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3" r:id="rId6"/>
    <p:sldMasterId id="2147483686" r:id="rId7"/>
    <p:sldMasterId id="2147483699" r:id="rId8"/>
  </p:sldMasterIdLst>
  <p:notesMasterIdLst>
    <p:notesMasterId r:id="rId34"/>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1" r:id="rId33"/>
  </p:sldIdLst>
  <p:sldSz cx="9144000" cy="6858000" type="screen4x3"/>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009999"/>
    <a:srgbClr val="6600CC"/>
    <a:srgbClr val="FAA100"/>
    <a:srgbClr val="800000"/>
    <a:srgbClr val="99CC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884" autoAdjust="0"/>
  </p:normalViewPr>
  <p:slideViewPr>
    <p:cSldViewPr>
      <p:cViewPr>
        <p:scale>
          <a:sx n="76" d="100"/>
          <a:sy n="76" d="100"/>
        </p:scale>
        <p:origin x="-1512" y="96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88" d="100"/>
          <a:sy n="88" d="100"/>
        </p:scale>
        <p:origin x="-2922"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9" Type="http://schemas.openxmlformats.org/officeDocument/2006/relationships/slide" Target="slides/slide1.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3" Type="http://schemas.openxmlformats.org/officeDocument/2006/relationships/slide" Target="slides/slide25.xml"/><Relationship Id="rId34" Type="http://schemas.openxmlformats.org/officeDocument/2006/relationships/notesMaster" Target="notesMasters/notesMaster1.xml"/><Relationship Id="rId35" Type="http://schemas.openxmlformats.org/officeDocument/2006/relationships/printerSettings" Target="printerSettings/printerSettings1.bin"/><Relationship Id="rId36" Type="http://schemas.openxmlformats.org/officeDocument/2006/relationships/tags" Target="tags/tag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72E64D-324E-4986-9961-65EB1E2FEB5D}" type="datetimeFigureOut">
              <a:rPr lang="en-US" smtClean="0"/>
              <a:t>3/17/15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AF8048-332C-408B-B076-81ECD40F3671}" type="slidenum">
              <a:rPr lang="en-US" smtClean="0"/>
              <a:t>‹#›</a:t>
            </a:fld>
            <a:endParaRPr lang="en-US"/>
          </a:p>
        </p:txBody>
      </p:sp>
    </p:spTree>
    <p:extLst>
      <p:ext uri="{BB962C8B-B14F-4D97-AF65-F5344CB8AC3E}">
        <p14:creationId xmlns:p14="http://schemas.microsoft.com/office/powerpoint/2010/main" val="2178208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tags" Target="../tags/tag42.xml"/><Relationship Id="rId2" Type="http://schemas.openxmlformats.org/officeDocument/2006/relationships/notesMaster" Target="../notesMasters/notesMaster1.xml"/><Relationship Id="rId3"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tags" Target="../tags/tag50.xml"/><Relationship Id="rId2" Type="http://schemas.openxmlformats.org/officeDocument/2006/relationships/notesMaster" Target="../notesMasters/notesMaster1.xml"/><Relationship Id="rId3"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tags" Target="../tags/tag53.xml"/><Relationship Id="rId2" Type="http://schemas.openxmlformats.org/officeDocument/2006/relationships/notesMaster" Target="../notesMasters/notesMaster1.xml"/><Relationship Id="rId3"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tags" Target="../tags/tag57.xml"/><Relationship Id="rId2" Type="http://schemas.openxmlformats.org/officeDocument/2006/relationships/notesMaster" Target="../notesMasters/notesMaster1.xml"/><Relationship Id="rId3"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tags" Target="../tags/tag61.xml"/><Relationship Id="rId2" Type="http://schemas.openxmlformats.org/officeDocument/2006/relationships/notesMaster" Target="../notesMasters/notesMaster1.xml"/><Relationship Id="rId3"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tags" Target="../tags/tag65.xml"/><Relationship Id="rId2" Type="http://schemas.openxmlformats.org/officeDocument/2006/relationships/notesMaster" Target="../notesMasters/notesMaster1.xml"/><Relationship Id="rId3"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tags" Target="../tags/tag69.xml"/><Relationship Id="rId2" Type="http://schemas.openxmlformats.org/officeDocument/2006/relationships/notesMaster" Target="../notesMasters/notesMaster1.xml"/><Relationship Id="rId3"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tags" Target="../tags/tag73.xml"/><Relationship Id="rId2" Type="http://schemas.openxmlformats.org/officeDocument/2006/relationships/notesMaster" Target="../notesMasters/notesMaster1.xml"/><Relationship Id="rId3"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tags" Target="../tags/tag77.xml"/><Relationship Id="rId2" Type="http://schemas.openxmlformats.org/officeDocument/2006/relationships/notesMaster" Target="../notesMasters/notesMaster1.xml"/><Relationship Id="rId3"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tags" Target="../tags/tag81.xml"/><Relationship Id="rId2" Type="http://schemas.openxmlformats.org/officeDocument/2006/relationships/notesMaster" Target="../notesMasters/notesMaster1.xml"/><Relationship Id="rId3"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tags" Target="../tags/tag10.xml"/><Relationship Id="rId2" Type="http://schemas.openxmlformats.org/officeDocument/2006/relationships/notesMaster" Target="../notesMasters/notesMaster1.xml"/><Relationship Id="rId3"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tags" Target="../tags/tag85.xml"/><Relationship Id="rId2" Type="http://schemas.openxmlformats.org/officeDocument/2006/relationships/notesMaster" Target="../notesMasters/notesMaster1.xml"/><Relationship Id="rId3"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tags" Target="../tags/tag89.xml"/><Relationship Id="rId2" Type="http://schemas.openxmlformats.org/officeDocument/2006/relationships/notesMaster" Target="../notesMasters/notesMaster1.xml"/><Relationship Id="rId3"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tags" Target="../tags/tag93.xml"/><Relationship Id="rId2" Type="http://schemas.openxmlformats.org/officeDocument/2006/relationships/notesMaster" Target="../notesMasters/notesMaster1.xml"/><Relationship Id="rId3"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tags" Target="../tags/tag97.xml"/><Relationship Id="rId2" Type="http://schemas.openxmlformats.org/officeDocument/2006/relationships/notesMaster" Target="../notesMasters/notesMaster1.xml"/><Relationship Id="rId3"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tags" Target="../tags/tag100.xml"/><Relationship Id="rId2" Type="http://schemas.openxmlformats.org/officeDocument/2006/relationships/notesMaster" Target="../notesMasters/notesMaster1.xml"/><Relationship Id="rId3"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tags" Target="../tags/tag106.xml"/><Relationship Id="rId2" Type="http://schemas.openxmlformats.org/officeDocument/2006/relationships/notesMaster" Target="../notesMasters/notesMaster1.xml"/><Relationship Id="rId3"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tags" Target="../tags/tag17.xml"/><Relationship Id="rId2" Type="http://schemas.openxmlformats.org/officeDocument/2006/relationships/notesMaster" Target="../notesMasters/notesMaster1.xml"/><Relationship Id="rId3"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tags" Target="../tags/tag20.xml"/><Relationship Id="rId2" Type="http://schemas.openxmlformats.org/officeDocument/2006/relationships/notesMaster" Target="../notesMasters/notesMaster1.xml"/><Relationship Id="rId3"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tags" Target="../tags/tag23.xml"/><Relationship Id="rId2" Type="http://schemas.openxmlformats.org/officeDocument/2006/relationships/notesMaster" Target="../notesMasters/notesMaster1.xml"/><Relationship Id="rId3"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tags" Target="../tags/tag26.xml"/><Relationship Id="rId2" Type="http://schemas.openxmlformats.org/officeDocument/2006/relationships/notesMaster" Target="../notesMasters/notesMaster1.xml"/><Relationship Id="rId3"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tags" Target="../tags/tag30.xml"/><Relationship Id="rId2" Type="http://schemas.openxmlformats.org/officeDocument/2006/relationships/notesMaster" Target="../notesMasters/notesMaster1.xml"/><Relationship Id="rId3"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tags" Target="../tags/tag34.xml"/><Relationship Id="rId2" Type="http://schemas.openxmlformats.org/officeDocument/2006/relationships/notesMaster" Target="../notesMasters/notesMaster1.xml"/><Relationship Id="rId3"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tags" Target="../tags/tag38.xml"/><Relationship Id="rId2" Type="http://schemas.openxmlformats.org/officeDocument/2006/relationships/notesMaster" Target="../notesMasters/notesMaster1.xml"/><Relationship Id="rId3"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68E4B2A0-D2DB-4CD9-A663-D3C4F0F597FC}" type="slidenum">
              <a:rPr lang="en-US" sz="1200" i="0">
                <a:solidFill>
                  <a:prstClr val="black"/>
                </a:solidFill>
              </a:rPr>
              <a:pPr/>
              <a:t>1</a:t>
            </a:fld>
            <a:endParaRPr lang="en-US" sz="1200" i="0">
              <a:solidFill>
                <a:prstClr val="black"/>
              </a:solidFill>
            </a:endParaRPr>
          </a:p>
        </p:txBody>
      </p:sp>
      <p:sp>
        <p:nvSpPr>
          <p:cNvPr id="33795" name="Rectangle 4"/>
          <p:cNvSpPr>
            <a:spLocks noGrp="1" noRot="1" noChangeAspect="1" noChangeArrowheads="1" noTextEdit="1"/>
          </p:cNvSpPr>
          <p:nvPr>
            <p:ph type="sldImg"/>
          </p:nvPr>
        </p:nvSpPr>
        <p:spPr>
          <a:ln/>
        </p:spPr>
      </p:sp>
      <p:sp>
        <p:nvSpPr>
          <p:cNvPr id="33796" name="Rectangle 5"/>
          <p:cNvSpPr>
            <a:spLocks noGrp="1" noChangeArrowheads="1"/>
          </p:cNvSpPr>
          <p:nvPr>
            <p:ph type="body" idx="1"/>
          </p:nvPr>
        </p:nvSpPr>
        <p:spPr>
          <a:noFill/>
        </p:spPr>
        <p:txBody>
          <a:bodyPr/>
          <a:lstStyle/>
          <a:p>
            <a:pPr lvl="0" eaLnBrk="0" fontAlgn="base" hangingPunct="0">
              <a:spcBef>
                <a:spcPct val="30000"/>
              </a:spcBef>
              <a:spcAft>
                <a:spcPts val="600"/>
              </a:spcAft>
              <a:buSzPct val="135000"/>
              <a:defRPr/>
            </a:pPr>
            <a:r>
              <a:rPr lang="en-US" b="1" dirty="0">
                <a:solidFill>
                  <a:srgbClr val="000000"/>
                </a:solidFill>
                <a:latin typeface="Times New Roman" pitchFamily="18" charset="0"/>
              </a:rPr>
              <a:t>Slide Show Notes</a:t>
            </a:r>
          </a:p>
          <a:p>
            <a:r>
              <a:rPr lang="en-US" dirty="0" smtClean="0">
                <a:latin typeface="Times New Roman" pitchFamily="18" charset="0"/>
                <a:cs typeface="Times New Roman" pitchFamily="18" charset="0"/>
              </a:rPr>
              <a:t>Today we’re going to tell you about the Globally Harmonized System (GHS) for Classification and Labeling of Chemicals. Primarily, though, we’re going to introduce you to the safety data sheet, or SDS, that has been created by the GHS to replace the existing material safety data sheet, which you probably know as the MSDS. We’ll go through the SDS section by section so that you can learn about all the safety, health, and environmental information addressed by this important document, and so that you’ll know where to find the specific information you need for any hazardous chemical product.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EA40BCF4-A464-4C5E-B79F-71F2732010A3}" type="slidenum">
              <a:rPr lang="en-US" sz="1200" i="0">
                <a:solidFill>
                  <a:prstClr val="black"/>
                </a:solidFill>
              </a:rPr>
              <a:pPr/>
              <a:t>10</a:t>
            </a:fld>
            <a:endParaRPr lang="en-US" sz="1200" i="0">
              <a:solidFill>
                <a:prstClr val="black"/>
              </a:solidFill>
            </a:endParaRPr>
          </a:p>
        </p:txBody>
      </p:sp>
      <p:sp>
        <p:nvSpPr>
          <p:cNvPr id="43011" name="Rectangle 4"/>
          <p:cNvSpPr>
            <a:spLocks noGrp="1" noRot="1" noChangeAspect="1" noChangeArrowheads="1" noTextEdit="1"/>
          </p:cNvSpPr>
          <p:nvPr>
            <p:ph type="sldImg"/>
          </p:nvPr>
        </p:nvSpPr>
        <p:spPr>
          <a:ln/>
        </p:spPr>
      </p:sp>
      <p:sp>
        <p:nvSpPr>
          <p:cNvPr id="43012" name="Rectangle 5"/>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lang="en-US" b="1" dirty="0" smtClean="0"/>
              <a:t>S</a:t>
            </a: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Like the old MSDS, the SDS addresses first aid for exposures. </a:t>
            </a:r>
            <a:b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b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In Section 4, you will find:</a:t>
            </a:r>
          </a:p>
          <a:p>
            <a:pPr marL="230188" marR="0" lvl="1" indent="-11430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 description of necessary first-aid measures categorized, to the different routes of exposure—inhalation, skin and eye contact, and ingestion; </a:t>
            </a:r>
          </a:p>
          <a:p>
            <a:pPr marL="230188" marR="0" lvl="1" indent="-11430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The most important symptoms and health effects, both acute and delayed;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and</a:t>
            </a:r>
          </a:p>
          <a:p>
            <a:pPr marL="230188" marR="0" lvl="1" indent="-11430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The need for immediate medical attention and special treatment when required.</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It’s important to know proper first aid for exposures. Whether it’s you or a co-worker who is exposed to a substance, quick, effective, on-the-spot treatment greatly increases the chance of a full recovery.</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Ask how many trainees have taken a first-aid course. Provide trainees with a list of personnel who are certified first-aid providers.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4BDFA523-A8AB-45D7-9D92-7D3A4194E64F}" type="slidenum">
              <a:rPr lang="en-US" sz="1200" i="0">
                <a:solidFill>
                  <a:prstClr val="black"/>
                </a:solidFill>
              </a:rPr>
              <a:pPr/>
              <a:t>11</a:t>
            </a:fld>
            <a:endParaRPr lang="en-US" sz="1200" i="0">
              <a:solidFill>
                <a:prstClr val="black"/>
              </a:solidFill>
            </a:endParaRPr>
          </a:p>
        </p:txBody>
      </p:sp>
      <p:sp>
        <p:nvSpPr>
          <p:cNvPr id="44035" name="Rectangle 7"/>
          <p:cNvSpPr txBox="1">
            <a:spLocks noGrp="1" noChangeArrowheads="1"/>
          </p:cNvSpPr>
          <p:nvPr/>
        </p:nvSpPr>
        <p:spPr bwMode="auto">
          <a:xfrm>
            <a:off x="3885579" y="8688049"/>
            <a:ext cx="2972421" cy="45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5" tIns="45707" rIns="91415" bIns="45707" anchor="b"/>
          <a:lstStyle>
            <a:lvl1pPr defTabSz="920750">
              <a:defRPr sz="2400" i="1">
                <a:solidFill>
                  <a:schemeClr val="tx1"/>
                </a:solidFill>
                <a:latin typeface="Times New Roman" pitchFamily="18" charset="0"/>
              </a:defRPr>
            </a:lvl1pPr>
            <a:lvl2pPr marL="742950" indent="-285750" defTabSz="920750">
              <a:defRPr sz="2400" i="1">
                <a:solidFill>
                  <a:schemeClr val="tx1"/>
                </a:solidFill>
                <a:latin typeface="Times New Roman" pitchFamily="18" charset="0"/>
              </a:defRPr>
            </a:lvl2pPr>
            <a:lvl3pPr marL="1143000" indent="-228600" defTabSz="920750">
              <a:defRPr sz="2400" i="1">
                <a:solidFill>
                  <a:schemeClr val="tx1"/>
                </a:solidFill>
                <a:latin typeface="Times New Roman" pitchFamily="18" charset="0"/>
              </a:defRPr>
            </a:lvl3pPr>
            <a:lvl4pPr marL="1600200" indent="-228600" defTabSz="920750">
              <a:defRPr sz="2400" i="1">
                <a:solidFill>
                  <a:schemeClr val="tx1"/>
                </a:solidFill>
                <a:latin typeface="Times New Roman" pitchFamily="18" charset="0"/>
              </a:defRPr>
            </a:lvl4pPr>
            <a:lvl5pPr marL="2057400" indent="-228600" defTabSz="920750">
              <a:defRPr sz="2400" i="1">
                <a:solidFill>
                  <a:schemeClr val="tx1"/>
                </a:solidFill>
                <a:latin typeface="Times New Roman" pitchFamily="18" charset="0"/>
              </a:defRPr>
            </a:lvl5pPr>
            <a:lvl6pPr marL="2514600" indent="-228600" defTabSz="920750" eaLnBrk="0" fontAlgn="base" hangingPunct="0">
              <a:spcBef>
                <a:spcPct val="0"/>
              </a:spcBef>
              <a:spcAft>
                <a:spcPct val="0"/>
              </a:spcAft>
              <a:defRPr sz="2400" i="1">
                <a:solidFill>
                  <a:schemeClr val="tx1"/>
                </a:solidFill>
                <a:latin typeface="Times New Roman" pitchFamily="18" charset="0"/>
              </a:defRPr>
            </a:lvl6pPr>
            <a:lvl7pPr marL="2971800" indent="-228600" defTabSz="920750" eaLnBrk="0" fontAlgn="base" hangingPunct="0">
              <a:spcBef>
                <a:spcPct val="0"/>
              </a:spcBef>
              <a:spcAft>
                <a:spcPct val="0"/>
              </a:spcAft>
              <a:defRPr sz="2400" i="1">
                <a:solidFill>
                  <a:schemeClr val="tx1"/>
                </a:solidFill>
                <a:latin typeface="Times New Roman" pitchFamily="18" charset="0"/>
              </a:defRPr>
            </a:lvl7pPr>
            <a:lvl8pPr marL="3429000" indent="-228600" defTabSz="920750" eaLnBrk="0" fontAlgn="base" hangingPunct="0">
              <a:spcBef>
                <a:spcPct val="0"/>
              </a:spcBef>
              <a:spcAft>
                <a:spcPct val="0"/>
              </a:spcAft>
              <a:defRPr sz="2400" i="1">
                <a:solidFill>
                  <a:schemeClr val="tx1"/>
                </a:solidFill>
                <a:latin typeface="Times New Roman" pitchFamily="18" charset="0"/>
              </a:defRPr>
            </a:lvl8pPr>
            <a:lvl9pPr marL="3886200" indent="-228600" defTabSz="920750" eaLnBrk="0" fontAlgn="base" hangingPunct="0">
              <a:spcBef>
                <a:spcPct val="0"/>
              </a:spcBef>
              <a:spcAft>
                <a:spcPct val="0"/>
              </a:spcAft>
              <a:defRPr sz="2400" i="1">
                <a:solidFill>
                  <a:schemeClr val="tx1"/>
                </a:solidFill>
                <a:latin typeface="Times New Roman" pitchFamily="18" charset="0"/>
              </a:defRPr>
            </a:lvl9pPr>
          </a:lstStyle>
          <a:p>
            <a:pPr algn="r" eaLnBrk="0" fontAlgn="base" hangingPunct="0">
              <a:spcBef>
                <a:spcPct val="0"/>
              </a:spcBef>
              <a:spcAft>
                <a:spcPct val="0"/>
              </a:spcAft>
            </a:pPr>
            <a:fld id="{305249CB-E49E-4838-B9FD-2340F60111A1}" type="slidenum">
              <a:rPr lang="en-US" sz="1200" i="0">
                <a:solidFill>
                  <a:prstClr val="black"/>
                </a:solidFill>
              </a:rPr>
              <a:pPr algn="r" eaLnBrk="0" fontAlgn="base" hangingPunct="0">
                <a:spcBef>
                  <a:spcPct val="0"/>
                </a:spcBef>
                <a:spcAft>
                  <a:spcPct val="0"/>
                </a:spcAft>
              </a:pPr>
              <a:t>11</a:t>
            </a:fld>
            <a:endParaRPr lang="en-US" sz="1200" i="0">
              <a:solidFill>
                <a:prstClr val="black"/>
              </a:solidFill>
            </a:endParaRPr>
          </a:p>
        </p:txBody>
      </p:sp>
      <p:sp>
        <p:nvSpPr>
          <p:cNvPr id="44036" name="Rectangle 3"/>
          <p:cNvSpPr>
            <a:spLocks noGrp="1" noRot="1" noChangeAspect="1" noChangeArrowheads="1" noTextEdit="1"/>
          </p:cNvSpPr>
          <p:nvPr>
            <p:ph type="sldImg"/>
          </p:nvPr>
        </p:nvSpPr>
        <p:spPr>
          <a:ln/>
        </p:spPr>
      </p:sp>
      <p:sp>
        <p:nvSpPr>
          <p:cNvPr id="44037" name="Rectangle 4"/>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Now let’s try a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true</a:t>
            </a: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fals</a:t>
            </a: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e exercise to test your knowledge of the information presented in the previous slides.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GHS replaces the current </a:t>
            </a:r>
            <a:r>
              <a:rPr kumimoji="0" 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HazCom</a:t>
            </a: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in the United States</a:t>
            </a:r>
          </a:p>
          <a:p>
            <a:pPr marL="460375" marR="0" lvl="2" indent="-120650" algn="l" defTabSz="914400" rtl="0" eaLnBrk="0" fontAlgn="base" latinLnBrk="0" hangingPunct="0">
              <a:lnSpc>
                <a:spcPct val="100000"/>
              </a:lnSpc>
              <a:spcBef>
                <a:spcPct val="30000"/>
              </a:spcBef>
              <a:spcAft>
                <a:spcPct val="0"/>
              </a:spcAft>
              <a:buClrTx/>
              <a:buSzTx/>
              <a:buFontTx/>
              <a:buChar char="–"/>
              <a:tabLst/>
              <a:defRPr/>
            </a:pP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This is </a:t>
            </a:r>
            <a:r>
              <a:rPr kumimoji="0" lang="en-US" sz="1100" b="0" i="1" u="none" strike="noStrike" kern="1200" cap="none" spc="0" normalizeH="0" baseline="0" noProof="0" dirty="0" smtClean="0">
                <a:ln>
                  <a:noFill/>
                </a:ln>
                <a:solidFill>
                  <a:srgbClr val="000000"/>
                </a:solidFill>
                <a:effectLst/>
                <a:uLnTx/>
                <a:uFillTx/>
                <a:latin typeface="Times New Roman" pitchFamily="18" charset="0"/>
                <a:ea typeface="+mn-ea"/>
                <a:cs typeface="+mn-cs"/>
              </a:rPr>
              <a:t>false</a:t>
            </a: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GHS is a worldwide system for promoting the safe use of substances in the workplace.</a:t>
            </a:r>
          </a:p>
          <a:p>
            <a:pPr marL="460375" marR="0" lvl="2" indent="-120650" algn="l" defTabSz="914400" rtl="0" eaLnBrk="0" fontAlgn="base" latinLnBrk="0" hangingPunct="0">
              <a:lnSpc>
                <a:spcPct val="100000"/>
              </a:lnSpc>
              <a:spcBef>
                <a:spcPct val="30000"/>
              </a:spcBef>
              <a:spcAft>
                <a:spcPct val="0"/>
              </a:spcAft>
              <a:buClrTx/>
              <a:buSzTx/>
              <a:buFontTx/>
              <a:buChar char="–"/>
              <a:tabLst/>
              <a:defRPr/>
            </a:pP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This is </a:t>
            </a:r>
            <a:r>
              <a:rPr kumimoji="0" lang="en-US" sz="1100" b="0" i="1" u="none" strike="noStrike" kern="1200" cap="none" spc="0" normalizeH="0" baseline="0" noProof="0" dirty="0" smtClean="0">
                <a:ln>
                  <a:noFill/>
                </a:ln>
                <a:solidFill>
                  <a:srgbClr val="000000"/>
                </a:solidFill>
                <a:effectLst/>
                <a:uLnTx/>
                <a:uFillTx/>
                <a:latin typeface="Times New Roman" pitchFamily="18" charset="0"/>
                <a:ea typeface="+mn-ea"/>
                <a:cs typeface="+mn-cs"/>
              </a:rPr>
              <a:t>true</a:t>
            </a: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use of the SDS is optional.</a:t>
            </a:r>
          </a:p>
          <a:p>
            <a:pPr marL="460375" marR="0" lvl="2" indent="-120650" algn="l" defTabSz="914400" rtl="0" eaLnBrk="0" fontAlgn="base" latinLnBrk="0" hangingPunct="0">
              <a:lnSpc>
                <a:spcPct val="100000"/>
              </a:lnSpc>
              <a:spcBef>
                <a:spcPct val="30000"/>
              </a:spcBef>
              <a:spcAft>
                <a:spcPct val="0"/>
              </a:spcAft>
              <a:buClrTx/>
              <a:buSzTx/>
              <a:buFontTx/>
              <a:buChar char="–"/>
              <a:tabLst/>
              <a:defRPr/>
            </a:pP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This is </a:t>
            </a:r>
            <a:r>
              <a:rPr kumimoji="0" lang="en-US" sz="1100" b="0" i="1" u="none" strike="noStrike" kern="1200" cap="none" spc="0" normalizeH="0" baseline="0" noProof="0" dirty="0" smtClean="0">
                <a:ln>
                  <a:noFill/>
                </a:ln>
                <a:solidFill>
                  <a:srgbClr val="000000"/>
                </a:solidFill>
                <a:effectLst/>
                <a:uLnTx/>
                <a:uFillTx/>
                <a:latin typeface="Times New Roman" pitchFamily="18" charset="0"/>
                <a:ea typeface="+mn-ea"/>
                <a:cs typeface="+mn-cs"/>
              </a:rPr>
              <a:t>false</a:t>
            </a: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The SDS format will be mandatory after a phase-in period.</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SDS will generally contain more complete information than </a:t>
            </a:r>
            <a:b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b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MSDS.</a:t>
            </a:r>
          </a:p>
          <a:p>
            <a:pPr marL="460375" marR="0" lvl="2" indent="-120650" algn="l" defTabSz="914400" rtl="0" eaLnBrk="0" fontAlgn="base" latinLnBrk="0" hangingPunct="0">
              <a:lnSpc>
                <a:spcPct val="100000"/>
              </a:lnSpc>
              <a:spcBef>
                <a:spcPct val="30000"/>
              </a:spcBef>
              <a:spcAft>
                <a:spcPct val="0"/>
              </a:spcAft>
              <a:buClrTx/>
              <a:buSzTx/>
              <a:buFontTx/>
              <a:buChar char="–"/>
              <a:tabLst/>
              <a:defRPr/>
            </a:pP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This is </a:t>
            </a:r>
            <a:r>
              <a:rPr kumimoji="0" lang="en-US" sz="1100" b="0" i="1" u="none" strike="noStrike" kern="1200" cap="none" spc="0" normalizeH="0" baseline="0" noProof="0" dirty="0" smtClean="0">
                <a:ln>
                  <a:noFill/>
                </a:ln>
                <a:solidFill>
                  <a:srgbClr val="000000"/>
                </a:solidFill>
                <a:effectLst/>
                <a:uLnTx/>
                <a:uFillTx/>
                <a:latin typeface="Times New Roman" pitchFamily="18" charset="0"/>
                <a:ea typeface="+mn-ea"/>
                <a:cs typeface="+mn-cs"/>
              </a:rPr>
              <a:t>true</a:t>
            </a: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GHS and SDS are expected to reduce workplace accidents </a:t>
            </a:r>
            <a:b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b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and exposures.</a:t>
            </a:r>
          </a:p>
          <a:p>
            <a:pPr marL="460375" marR="0" lvl="2" indent="-120650" algn="l" defTabSz="914400" rtl="0" eaLnBrk="0" fontAlgn="base" latinLnBrk="0" hangingPunct="0">
              <a:lnSpc>
                <a:spcPct val="100000"/>
              </a:lnSpc>
              <a:spcBef>
                <a:spcPct val="30000"/>
              </a:spcBef>
              <a:spcAft>
                <a:spcPct val="0"/>
              </a:spcAft>
              <a:buClrTx/>
              <a:buSzTx/>
              <a:buFontTx/>
              <a:buChar char="–"/>
              <a:tabLst/>
              <a:defRPr/>
            </a:pP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This is </a:t>
            </a:r>
            <a:r>
              <a:rPr kumimoji="0" lang="en-US" sz="1100" b="0" i="1" u="none" strike="noStrike" kern="1200" cap="none" spc="0" normalizeH="0" baseline="0" noProof="0" dirty="0" smtClean="0">
                <a:ln>
                  <a:noFill/>
                </a:ln>
                <a:solidFill>
                  <a:srgbClr val="000000"/>
                </a:solidFill>
                <a:effectLst/>
                <a:uLnTx/>
                <a:uFillTx/>
                <a:latin typeface="Times New Roman" pitchFamily="18" charset="0"/>
                <a:ea typeface="+mn-ea"/>
                <a:cs typeface="+mn-cs"/>
              </a:rPr>
              <a:t>true</a:t>
            </a: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How did you do? Were you able to identify all the true statements?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40ECEA1D-503E-4DFC-A7DA-D7248AE0BF26}" type="slidenum">
              <a:rPr lang="en-US" sz="1200" i="0">
                <a:solidFill>
                  <a:prstClr val="black"/>
                </a:solidFill>
              </a:rPr>
              <a:pPr/>
              <a:t>12</a:t>
            </a:fld>
            <a:endParaRPr lang="en-US" sz="1200" i="0">
              <a:solidFill>
                <a:prstClr val="black"/>
              </a:solidFill>
            </a:endParaRPr>
          </a:p>
        </p:txBody>
      </p:sp>
      <p:sp>
        <p:nvSpPr>
          <p:cNvPr id="45059" name="Rectangle 4"/>
          <p:cNvSpPr>
            <a:spLocks noGrp="1" noRot="1" noChangeAspect="1" noChangeArrowheads="1" noTextEdit="1"/>
          </p:cNvSpPr>
          <p:nvPr>
            <p:ph type="sldImg"/>
          </p:nvPr>
        </p:nvSpPr>
        <p:spPr>
          <a:ln/>
        </p:spPr>
      </p:sp>
      <p:sp>
        <p:nvSpPr>
          <p:cNvPr id="45060" name="Rectangle 5"/>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Now it’s time to ask yourself if you understand the information that has been presented so far. For example, do you understand what we’ve said about:</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purpose of the GHS?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benefits of the GHS and the SDS?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differences between the SDS and the old MSDS?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Sections 1 through 4 of the SDS?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All this information will help you understand and work with the SDS that forms a critical part of the GHS and OSHA’s </a:t>
            </a:r>
            <a:r>
              <a:rPr kumimoji="0" 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HazCom</a:t>
            </a: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Answer any questions trainees have about the information presented in the previous slides.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Conduct an exercise, if appropriate.</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Let’s continue now to the next slide and talk about Section 5 of</a:t>
            </a:r>
            <a:r>
              <a:rPr kumimoji="0" lang="en-US" sz="1200" b="0" i="0" u="none" strike="noStrike" kern="1200" cap="none" spc="0" normalizeH="0" noProof="0" dirty="0" smtClean="0">
                <a:ln>
                  <a:noFill/>
                </a:ln>
                <a:solidFill>
                  <a:srgbClr val="000000"/>
                </a:solidFill>
                <a:effectLst/>
                <a:uLnTx/>
                <a:uFillTx/>
                <a:latin typeface="Times New Roman" pitchFamily="18" charset="0"/>
                <a:ea typeface="+mn-ea"/>
                <a:cs typeface="+mn-cs"/>
              </a:rPr>
              <a:t> </a:t>
            </a: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SDS.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DC3A5581-30E9-4B98-BDD8-E8BB03307661}" type="slidenum">
              <a:rPr lang="en-US" sz="1200" i="0">
                <a:solidFill>
                  <a:prstClr val="black"/>
                </a:solidFill>
              </a:rPr>
              <a:pPr/>
              <a:t>13</a:t>
            </a:fld>
            <a:endParaRPr lang="en-US" sz="1200" i="0">
              <a:solidFill>
                <a:prstClr val="black"/>
              </a:solidFill>
            </a:endParaRPr>
          </a:p>
        </p:txBody>
      </p:sp>
      <p:sp>
        <p:nvSpPr>
          <p:cNvPr id="46083" name="Rectangle 4"/>
          <p:cNvSpPr>
            <a:spLocks noGrp="1" noRot="1" noChangeAspect="1" noChangeArrowheads="1" noTextEdit="1"/>
          </p:cNvSpPr>
          <p:nvPr>
            <p:ph type="sldImg"/>
          </p:nvPr>
        </p:nvSpPr>
        <p:spPr>
          <a:ln/>
        </p:spPr>
      </p:sp>
      <p:sp>
        <p:nvSpPr>
          <p:cNvPr id="46084" name="Rectangle 5"/>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5 contains information about fighting fires caused by the substance. This section includes: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Suitable and unsuitable extinguishing substances—for example,</a:t>
            </a:r>
            <a:r>
              <a:rPr kumimoji="0" lang="en-US" sz="1200" b="0" i="0" u="none" strike="noStrike" kern="1200" cap="none" spc="0" normalizeH="0" noProof="0" dirty="0" smtClean="0">
                <a:ln>
                  <a:noFill/>
                </a:ln>
                <a:solidFill>
                  <a:srgbClr val="000000"/>
                </a:solidFill>
                <a:effectLst/>
                <a:uLnTx/>
                <a:uFillTx/>
                <a:latin typeface="Times New Roman" pitchFamily="18" charset="0"/>
                <a:ea typeface="+mn-ea"/>
                <a:cs typeface="+mn-cs"/>
              </a:rPr>
              <a:t> </a:t>
            </a: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not using water on a substance that reacts with water;</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Specific hazards arising from the chemical—for example, nature of any hazardous vapors released when the chemical is heated, used, or burned;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and</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Special personal protective equipment and precautions for firefighters.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Do you know the proper procedure for reporting and responding to workplace fires, specifically to fires caused by substances that can create hazardous situations?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Discuss procedures for reporting and responding to workplace fires in general, and specifically to fires caused by substances.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5BBFFFBB-FF36-4984-BD24-AF357E7CFAF0}" type="slidenum">
              <a:rPr lang="en-US" sz="1200" i="0">
                <a:solidFill>
                  <a:prstClr val="black"/>
                </a:solidFill>
              </a:rPr>
              <a:pPr/>
              <a:t>14</a:t>
            </a:fld>
            <a:endParaRPr lang="en-US" sz="1200" i="0">
              <a:solidFill>
                <a:prstClr val="black"/>
              </a:solidFill>
            </a:endParaRPr>
          </a:p>
        </p:txBody>
      </p:sp>
      <p:sp>
        <p:nvSpPr>
          <p:cNvPr id="47107" name="Rectangle 6"/>
          <p:cNvSpPr>
            <a:spLocks noGrp="1" noRot="1" noChangeAspect="1" noChangeArrowheads="1" noTextEdit="1"/>
          </p:cNvSpPr>
          <p:nvPr>
            <p:ph type="sldImg"/>
          </p:nvPr>
        </p:nvSpPr>
        <p:spPr>
          <a:ln/>
        </p:spPr>
      </p:sp>
      <p:sp>
        <p:nvSpPr>
          <p:cNvPr id="47108" name="Rectangle 7"/>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6 tells you what to do in the event of an accidental release. </a:t>
            </a:r>
            <a:b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b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For example, it outlines:</a:t>
            </a:r>
          </a:p>
          <a:p>
            <a:pPr marL="225425"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Personal precautions and personal  protective equipment;</a:t>
            </a:r>
          </a:p>
          <a:p>
            <a:pPr marL="225425"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Emergency precautions;</a:t>
            </a:r>
          </a:p>
          <a:p>
            <a:pPr marL="225425"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Environmental procedures;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and </a:t>
            </a:r>
          </a:p>
          <a:p>
            <a:pPr marL="225425"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Methods and materials of containment and cleanup.</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Do you know the procedure for reporting and responding to spills and releases?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Discuss procedures for reporting and responding to chemical releases, including identifying those responsible for containment and cleanup.</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3C4EB271-D5B3-42F9-8BB8-64EAD0D99BB6}" type="slidenum">
              <a:rPr lang="en-US" sz="1200" i="0">
                <a:solidFill>
                  <a:prstClr val="black"/>
                </a:solidFill>
              </a:rPr>
              <a:pPr/>
              <a:t>15</a:t>
            </a:fld>
            <a:endParaRPr lang="en-US" sz="1200" i="0">
              <a:solidFill>
                <a:prstClr val="black"/>
              </a:solidFill>
            </a:endParaRPr>
          </a:p>
        </p:txBody>
      </p:sp>
      <p:sp>
        <p:nvSpPr>
          <p:cNvPr id="48131" name="Rectangle 4"/>
          <p:cNvSpPr>
            <a:spLocks noGrp="1" noRot="1" noChangeAspect="1" noChangeArrowheads="1" noTextEdit="1"/>
          </p:cNvSpPr>
          <p:nvPr>
            <p:ph type="sldImg"/>
          </p:nvPr>
        </p:nvSpPr>
        <p:spPr>
          <a:ln/>
        </p:spPr>
      </p:sp>
      <p:sp>
        <p:nvSpPr>
          <p:cNvPr id="48132" name="Rectangle 5"/>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In Section 7 you’ll learn about safe handling and storage requirements, including:</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Precautions for safe handling of the substance;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and</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Conditions for safe storage, such as identifying incompatibilities and what substances need to be stored elsewhere.</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Think about safe handling and storage requirements for the chemicals you work with. This section is the place to find the information you need to meet these requirements. If there is anything you don’t understand about proper handling or storage of a particular substance after consulting the SDS, talk to your supervisor.</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Review your chemical handling and storage rules, including the special requirements for storing incompatible chemicals.</a:t>
            </a:r>
          </a:p>
          <a:p>
            <a:pPr marL="0" marR="0" lvl="0" indent="0" algn="l" defTabSz="914400" rtl="0" eaLnBrk="0" fontAlgn="base" latinLnBrk="0" hangingPunct="0">
              <a:lnSpc>
                <a:spcPct val="100000"/>
              </a:lnSpc>
              <a:spcBef>
                <a:spcPct val="30000"/>
              </a:spcBef>
              <a:spcAft>
                <a:spcPct val="0"/>
              </a:spcAft>
              <a:buClrTx/>
              <a:buSzPct val="135000"/>
              <a:buFontTx/>
              <a:buNone/>
              <a:tabLst/>
              <a:defRPr/>
            </a:pPr>
            <a:endPar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Pct val="135000"/>
              <a:buFontTx/>
              <a:buNone/>
              <a:tabLst/>
              <a:defRPr/>
            </a:pPr>
            <a:endPar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574BA5A2-9D52-4FB1-9C3A-2E73D6A9F876}" type="slidenum">
              <a:rPr lang="en-US" sz="1200" i="0">
                <a:solidFill>
                  <a:prstClr val="black"/>
                </a:solidFill>
              </a:rPr>
              <a:pPr/>
              <a:t>16</a:t>
            </a:fld>
            <a:endParaRPr lang="en-US" sz="1200" i="0">
              <a:solidFill>
                <a:prstClr val="black"/>
              </a:solidFill>
            </a:endParaRPr>
          </a:p>
        </p:txBody>
      </p:sp>
      <p:sp>
        <p:nvSpPr>
          <p:cNvPr id="49155" name="Rectangle 4"/>
          <p:cNvSpPr>
            <a:spLocks noGrp="1" noRot="1" noChangeAspect="1" noChangeArrowheads="1" noTextEdit="1"/>
          </p:cNvSpPr>
          <p:nvPr>
            <p:ph type="sldImg"/>
          </p:nvPr>
        </p:nvSpPr>
        <p:spPr>
          <a:ln/>
        </p:spPr>
      </p:sp>
      <p:sp>
        <p:nvSpPr>
          <p:cNvPr id="49156" name="Rectangle 5"/>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8 is a very important section of the SDS because it instructs you on how to protect against harmful exposures.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section details control parameters, such as occupational exposure limit values. For example, here you’ll find the permissible exposure limit, or PEL, and the threshold limit value, or TLV. You’ll also find biological limit values, if applicable.</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In this section, you’ll also read about appropriate engineering controls such as ventilation and enclosed processes required when working with the substance, replacing a toxic substance with a less hazardous one, or  limiting the amount of time a worker is exposed to a hazardous substance.</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8 also discusses individual protection measures, such as required PPE.</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Think about the PPE you are required to wear in the workplace.</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Discuss PPE requirements for trainees.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E7DA07BB-E843-431C-897F-FB16CD76465E}" type="slidenum">
              <a:rPr lang="en-US" sz="1200" i="0">
                <a:solidFill>
                  <a:prstClr val="black"/>
                </a:solidFill>
              </a:rPr>
              <a:pPr/>
              <a:t>17</a:t>
            </a:fld>
            <a:endParaRPr lang="en-US" sz="1200" i="0">
              <a:solidFill>
                <a:prstClr val="black"/>
              </a:solidFill>
            </a:endParaRPr>
          </a:p>
        </p:txBody>
      </p:sp>
      <p:sp>
        <p:nvSpPr>
          <p:cNvPr id="50179" name="Rectangle 4"/>
          <p:cNvSpPr>
            <a:spLocks noGrp="1" noRot="1" noChangeAspect="1" noChangeArrowheads="1" noTextEdit="1"/>
          </p:cNvSpPr>
          <p:nvPr>
            <p:ph type="sldImg"/>
          </p:nvPr>
        </p:nvSpPr>
        <p:spPr>
          <a:ln/>
        </p:spPr>
      </p:sp>
      <p:sp>
        <p:nvSpPr>
          <p:cNvPr id="50180" name="Rectangle 5"/>
          <p:cNvSpPr>
            <a:spLocks noGrp="1" noChangeArrowheads="1"/>
          </p:cNvSpPr>
          <p:nvPr>
            <p:ph type="body" idx="1"/>
            <p:custDataLst>
              <p:tags r:id="rId1"/>
            </p:custDataLst>
          </p:nvPr>
        </p:nvSpPr>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9 includes the information about a substance’s physical and chemical properties, including such vital information as:</a:t>
            </a:r>
          </a:p>
          <a:p>
            <a:pPr marL="342918"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Appearance—that is, the substance’s physical state—solid, liquid, gas, and color;</a:t>
            </a:r>
          </a:p>
          <a:p>
            <a:pPr marL="342918"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Odor and odor threshold;</a:t>
            </a:r>
          </a:p>
          <a:p>
            <a:pPr marL="342918"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pH, which tells you whether the chemical is an acid or base;</a:t>
            </a:r>
          </a:p>
          <a:p>
            <a:pPr marL="342918"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Melting point and freezing point;</a:t>
            </a:r>
          </a:p>
          <a:p>
            <a:pPr marL="342918"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Flash point;</a:t>
            </a:r>
          </a:p>
          <a:p>
            <a:pPr marL="342918"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Evaporation rate;</a:t>
            </a:r>
          </a:p>
          <a:p>
            <a:pPr marL="342918"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Flammability and upper and lower flammability or explosive limits; </a:t>
            </a:r>
          </a:p>
          <a:p>
            <a:pPr marL="342918"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Vapor pressure, vapor density, and relative density;</a:t>
            </a:r>
          </a:p>
          <a:p>
            <a:pPr marL="346123" marR="0" lvl="1" indent="-115374"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Solubility; </a:t>
            </a:r>
            <a:endPar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endParaRPr>
          </a:p>
          <a:p>
            <a:pPr marL="346123" marR="0" lvl="1" indent="-115374"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Partition coefficient: n-</a:t>
            </a:r>
            <a:r>
              <a:rPr kumimoji="0" 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octanol</a:t>
            </a: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/water</a:t>
            </a:r>
          </a:p>
          <a:p>
            <a:pPr marL="346123" marR="0" lvl="1" indent="-115374"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Autoignition</a:t>
            </a: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and decomposition temperature;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and</a:t>
            </a:r>
          </a:p>
          <a:p>
            <a:pPr marL="346123" marR="0" lvl="1" indent="-115374"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Viscosity.</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Are you familiar with all these terms? You should be because the SDS is one of the foundations of Worker Right to Know.</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Have trainees define each of the terms identified in Section 9 of the SDS.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A90BF531-2AC9-4834-860A-8B8532F0C295}" type="slidenum">
              <a:rPr lang="en-US" sz="1200" i="0">
                <a:solidFill>
                  <a:prstClr val="black"/>
                </a:solidFill>
              </a:rPr>
              <a:pPr/>
              <a:t>18</a:t>
            </a:fld>
            <a:endParaRPr lang="en-US" sz="1200" i="0">
              <a:solidFill>
                <a:prstClr val="black"/>
              </a:solidFill>
            </a:endParaRPr>
          </a:p>
        </p:txBody>
      </p:sp>
      <p:sp>
        <p:nvSpPr>
          <p:cNvPr id="51203" name="Rectangle 4"/>
          <p:cNvSpPr>
            <a:spLocks noGrp="1" noRot="1" noChangeAspect="1" noChangeArrowheads="1" noTextEdit="1"/>
          </p:cNvSpPr>
          <p:nvPr>
            <p:ph type="sldImg"/>
          </p:nvPr>
        </p:nvSpPr>
        <p:spPr>
          <a:ln/>
        </p:spPr>
      </p:sp>
      <p:sp>
        <p:nvSpPr>
          <p:cNvPr id="51204" name="Rectangle 5"/>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In Section 10 you’ll learn about the substance’s stability and reactivity. These are two very important things to know. You need to know how a substance might become unstable or react with air, water, or other substances and thus become hazardous to you and your co-workers. </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In this section, you’ll read about:</a:t>
            </a:r>
          </a:p>
          <a:p>
            <a:pPr marL="225425"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The chemical’s stability or reactivity;</a:t>
            </a:r>
          </a:p>
          <a:p>
            <a:pPr marL="225425"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The possibility of hazardous reactions;</a:t>
            </a:r>
          </a:p>
          <a:p>
            <a:pPr marL="225425"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Conditions to avoid—for example, static discharge, shock, or vibration;</a:t>
            </a:r>
          </a:p>
          <a:p>
            <a:pPr marL="225425"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Incompatible materials that must be kept away from the substance;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and</a:t>
            </a:r>
          </a:p>
          <a:p>
            <a:pPr marL="225425"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Hazardous decomposition products.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Think about the importance of this section. What if you didn’t know the conditions under which a substance is stable or unstable? What if you didn’t know what might cause a hazardous reaction? You could be in grave danger.</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Give some examples of how knowing about a substance’s stability and reactivity could prevent an accident or exposure.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3A7465AD-F235-4DC4-A279-9D2268D1B492}" type="slidenum">
              <a:rPr lang="en-US" sz="1200" i="0">
                <a:solidFill>
                  <a:prstClr val="black"/>
                </a:solidFill>
              </a:rPr>
              <a:pPr/>
              <a:t>19</a:t>
            </a:fld>
            <a:endParaRPr lang="en-US" sz="1200" i="0">
              <a:solidFill>
                <a:prstClr val="black"/>
              </a:solidFill>
            </a:endParaRPr>
          </a:p>
        </p:txBody>
      </p:sp>
      <p:sp>
        <p:nvSpPr>
          <p:cNvPr id="52227" name="Rectangle 4"/>
          <p:cNvSpPr>
            <a:spLocks noGrp="1" noRot="1" noChangeAspect="1" noChangeArrowheads="1" noTextEdit="1"/>
          </p:cNvSpPr>
          <p:nvPr>
            <p:ph type="sldImg"/>
          </p:nvPr>
        </p:nvSpPr>
        <p:spPr>
          <a:ln/>
        </p:spPr>
      </p:sp>
      <p:sp>
        <p:nvSpPr>
          <p:cNvPr id="52228" name="Rectangle 5"/>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11 contains a concise but complete and comprehensible description of the various health effects of the substance as well as the available data used to identify those effects, including: </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Information on the likely routes of exposure—inhalation, ingestion, skin and eye contact;</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Symptoms related to the physical, chemical, and toxicological characteristics; </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Immediate and delayed health effects and chronic health effects from short- and long-term exposure; </a:t>
            </a:r>
            <a:endPar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endParaRP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Numerical measures of toxicity;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and</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Whether the chemical is listed in the National Toxicology Program (NTP) Report on Carcinogens or International Agency for Research on Cancer (IARC) Monographs, or by OSHA.</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If you work with toxic substances, you want to know all there is to know about how to avoid exposures. This section will cover how to protect yourself from exposure to poisons.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Identify the toxic substances used in your workplace and discuss routes of exposure, symptoms of exposure, and health effects of exposure for each substance.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CA01F953-2E37-4C86-92A5-BBA7107762AB}" type="slidenum">
              <a:rPr lang="en-US" sz="1200" i="0">
                <a:solidFill>
                  <a:prstClr val="black"/>
                </a:solidFill>
              </a:rPr>
              <a:pPr/>
              <a:t>2</a:t>
            </a:fld>
            <a:endParaRPr lang="en-US" sz="1200" i="0">
              <a:solidFill>
                <a:prstClr val="black"/>
              </a:solidFill>
            </a:endParaRPr>
          </a:p>
        </p:txBody>
      </p:sp>
      <p:sp>
        <p:nvSpPr>
          <p:cNvPr id="34819" name="Rectangle 4"/>
          <p:cNvSpPr>
            <a:spLocks noGrp="1" noRot="1" noChangeAspect="1" noChangeArrowheads="1" noTextEdit="1"/>
          </p:cNvSpPr>
          <p:nvPr>
            <p:ph type="sldImg"/>
          </p:nvPr>
        </p:nvSpPr>
        <p:spPr>
          <a:ln/>
        </p:spPr>
      </p:sp>
      <p:sp>
        <p:nvSpPr>
          <p:cNvPr id="34820" name="Rectangle 5"/>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main objective of this session is to describe the purpose of the</a:t>
            </a:r>
            <a:r>
              <a:rPr kumimoji="0" lang="en-US" sz="1200" b="0" i="0" u="none" strike="noStrike" kern="1200" cap="none" spc="0" normalizeH="0" noProof="0" dirty="0" smtClean="0">
                <a:ln>
                  <a:noFill/>
                </a:ln>
                <a:solidFill>
                  <a:srgbClr val="000000"/>
                </a:solidFill>
                <a:effectLst/>
                <a:uLnTx/>
                <a:uFillTx/>
                <a:latin typeface="Times New Roman" pitchFamily="18" charset="0"/>
                <a:ea typeface="+mn-ea"/>
                <a:cs typeface="+mn-cs"/>
              </a:rPr>
              <a:t> </a:t>
            </a: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GHS and introduce you to the SDS. By the time the session is over, you should be able to:</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Understand the GHS and how it affects hazard communication in the workplace;</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Recognize how the SDS improves your access to vital safety, health, and environmental information about chemicals used in the workplace;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and</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Identify the 16 sections of the SDS and the information contained in each section.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019DA7B3-2D36-4306-A159-13F88E8631F5}" type="slidenum">
              <a:rPr lang="en-US" sz="1200" i="0">
                <a:solidFill>
                  <a:prstClr val="black"/>
                </a:solidFill>
              </a:rPr>
              <a:pPr/>
              <a:t>20</a:t>
            </a:fld>
            <a:endParaRPr lang="en-US" sz="1200" i="0">
              <a:solidFill>
                <a:prstClr val="black"/>
              </a:solidFill>
            </a:endParaRPr>
          </a:p>
        </p:txBody>
      </p:sp>
      <p:sp>
        <p:nvSpPr>
          <p:cNvPr id="53251" name="Rectangle 4"/>
          <p:cNvSpPr>
            <a:spLocks noGrp="1" noRot="1" noChangeAspect="1" noChangeArrowheads="1" noTextEdit="1"/>
          </p:cNvSpPr>
          <p:nvPr>
            <p:ph type="sldImg"/>
          </p:nvPr>
        </p:nvSpPr>
        <p:spPr>
          <a:ln/>
        </p:spPr>
      </p:sp>
      <p:sp>
        <p:nvSpPr>
          <p:cNvPr id="53252" name="Rectangle 5"/>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12 contains information about how the substance could affect the environment. The section includes information about:</a:t>
            </a:r>
          </a:p>
          <a:p>
            <a:pPr marL="230188" marR="0" lvl="1" indent="-11430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Ecotoxicity</a:t>
            </a: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which is how the substance poisons aquatic and terrestrial environments;</a:t>
            </a:r>
          </a:p>
          <a:p>
            <a:pPr marL="230188" marR="0" lvl="1" indent="-11430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Persistence and degradability—in other words, how long the effects of the pollution may last;</a:t>
            </a:r>
          </a:p>
          <a:p>
            <a:pPr marL="230188" marR="0" lvl="1" indent="-11430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t>
            </a:r>
            <a:r>
              <a:rPr kumimoji="0" 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Bioaccumulative</a:t>
            </a: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potential, which means the likelihood of a hazardous substance being taken into an organism, such as a human or other animal, and accumulating in the body;</a:t>
            </a:r>
          </a:p>
          <a:p>
            <a:pPr marL="230188" marR="0" lvl="1" indent="-11430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Mobility in soil, which identifies how far and wide the substance is likely to travel in the ground;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and</a:t>
            </a:r>
          </a:p>
          <a:p>
            <a:pPr marL="230188" marR="0" lvl="1" indent="-11430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Other adverse effects such as hazards to the ozone layer.</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F41191A0-1A63-4805-A82F-D832E550D519}" type="slidenum">
              <a:rPr lang="en-US" sz="1200" i="0">
                <a:solidFill>
                  <a:prstClr val="black"/>
                </a:solidFill>
              </a:rPr>
              <a:pPr/>
              <a:t>21</a:t>
            </a:fld>
            <a:endParaRPr lang="en-US" sz="1200" i="0">
              <a:solidFill>
                <a:prstClr val="black"/>
              </a:solidFill>
            </a:endParaRPr>
          </a:p>
        </p:txBody>
      </p:sp>
      <p:sp>
        <p:nvSpPr>
          <p:cNvPr id="54275" name="Rectangle 4"/>
          <p:cNvSpPr>
            <a:spLocks noGrp="1" noRot="1" noChangeAspect="1" noChangeArrowheads="1" noTextEdit="1"/>
          </p:cNvSpPr>
          <p:nvPr>
            <p:ph type="sldImg"/>
          </p:nvPr>
        </p:nvSpPr>
        <p:spPr>
          <a:ln/>
        </p:spPr>
      </p:sp>
      <p:sp>
        <p:nvSpPr>
          <p:cNvPr id="54276" name="Rectangle 5"/>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13 describes waste residues and provides information about safe handling and methods of disposal of:</a:t>
            </a:r>
          </a:p>
          <a:p>
            <a:pPr marL="225425"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Substances,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and</a:t>
            </a:r>
          </a:p>
          <a:p>
            <a:pPr marL="225425" marR="0" lvl="1" indent="-111125"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Contaminated packaging.</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Think about the substances you work with and the proper procedures for disposing of these substances and of any contaminated materials.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Review required procedures for disposal of substances in your workplace.</a:t>
            </a:r>
          </a:p>
          <a:p>
            <a:pPr marL="0" marR="0" lvl="0" indent="0" algn="l" defTabSz="914400" rtl="0" eaLnBrk="0" fontAlgn="base" latinLnBrk="0" hangingPunct="0">
              <a:lnSpc>
                <a:spcPct val="100000"/>
              </a:lnSpc>
              <a:spcBef>
                <a:spcPct val="30000"/>
              </a:spcBef>
              <a:spcAft>
                <a:spcPct val="0"/>
              </a:spcAft>
              <a:buClrTx/>
              <a:buSzPct val="135000"/>
              <a:buFontTx/>
              <a:buNone/>
              <a:tabLst/>
              <a:defRPr/>
            </a:pPr>
            <a:endPar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03495C77-C7C1-4A84-8B45-DB9ABF1E199F}" type="slidenum">
              <a:rPr lang="en-US" sz="1200" i="0">
                <a:solidFill>
                  <a:prstClr val="black"/>
                </a:solidFill>
              </a:rPr>
              <a:pPr/>
              <a:t>22</a:t>
            </a:fld>
            <a:endParaRPr lang="en-US" sz="1200" i="0">
              <a:solidFill>
                <a:prstClr val="black"/>
              </a:solidFill>
            </a:endParaRPr>
          </a:p>
        </p:txBody>
      </p:sp>
      <p:sp>
        <p:nvSpPr>
          <p:cNvPr id="55299" name="Rectangle 4"/>
          <p:cNvSpPr>
            <a:spLocks noGrp="1" noRot="1" noChangeAspect="1" noChangeArrowheads="1" noTextEdit="1"/>
          </p:cNvSpPr>
          <p:nvPr>
            <p:ph type="sldImg"/>
          </p:nvPr>
        </p:nvSpPr>
        <p:spPr>
          <a:ln/>
        </p:spPr>
      </p:sp>
      <p:sp>
        <p:nvSpPr>
          <p:cNvPr id="55300" name="Rectangle 5"/>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14 explains requirements for the safe transportation of the chemical. This section tells you:</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United Nations, or UN, number for the chemical, and the UN shipping name;</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transport hazard class or classes;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packing group, if applicable;</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Whether the substance is a marine pollutant; </a:t>
            </a:r>
            <a:endPar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endParaRP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Transport in bulk;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and</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Special precautions a user needs to know or to comply with in connection with transport of the chemical either inside or outside of your workplace.</a:t>
            </a:r>
          </a:p>
          <a:p>
            <a:pPr marL="0" marR="0" lvl="0" indent="0" algn="l" defTabSz="914400" rtl="0" eaLnBrk="0" fontAlgn="base" latinLnBrk="0" hangingPunct="0">
              <a:lnSpc>
                <a:spcPct val="100000"/>
              </a:lnSpc>
              <a:spcBef>
                <a:spcPct val="30000"/>
              </a:spcBef>
              <a:spcAft>
                <a:spcPct val="0"/>
              </a:spcAft>
              <a:buClrTx/>
              <a:buSzPct val="135000"/>
              <a:buFontTx/>
              <a:buNone/>
              <a:tabLst/>
              <a:defRPr/>
            </a:pPr>
            <a:endPar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Pct val="135000"/>
              <a:buFontTx/>
              <a:buNone/>
              <a:tabLst/>
              <a:defRPr/>
            </a:pPr>
            <a:endPar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FE8E2D34-6B86-4B07-A034-27EC90BA3603}" type="slidenum">
              <a:rPr lang="en-US" sz="1200" i="0">
                <a:solidFill>
                  <a:prstClr val="black"/>
                </a:solidFill>
              </a:rPr>
              <a:pPr/>
              <a:t>23</a:t>
            </a:fld>
            <a:endParaRPr lang="en-US" sz="1200" i="0">
              <a:solidFill>
                <a:prstClr val="black"/>
              </a:solidFill>
            </a:endParaRPr>
          </a:p>
        </p:txBody>
      </p:sp>
      <p:sp>
        <p:nvSpPr>
          <p:cNvPr id="56323" name="Rectangle 4"/>
          <p:cNvSpPr>
            <a:spLocks noGrp="1" noRot="1" noChangeAspect="1" noChangeArrowheads="1" noTextEdit="1"/>
          </p:cNvSpPr>
          <p:nvPr>
            <p:ph type="sldImg"/>
          </p:nvPr>
        </p:nvSpPr>
        <p:spPr>
          <a:ln/>
        </p:spPr>
      </p:sp>
      <p:sp>
        <p:nvSpPr>
          <p:cNvPr id="56324" name="Rectangle 5"/>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15 contains information about the safety, health, </a:t>
            </a:r>
            <a:b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b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and environmental regulations for specific substances.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16 contains other relevant information, including date of information on preparation and revision of the SDS.</a:t>
            </a:r>
          </a:p>
          <a:p>
            <a:pPr marL="0" marR="0" lvl="0" indent="0" algn="l" defTabSz="914400" rtl="0" eaLnBrk="0" fontAlgn="base" latinLnBrk="0" hangingPunct="0">
              <a:lnSpc>
                <a:spcPct val="100000"/>
              </a:lnSpc>
              <a:spcBef>
                <a:spcPct val="30000"/>
              </a:spcBef>
              <a:spcAft>
                <a:spcPct val="0"/>
              </a:spcAft>
              <a:buClrTx/>
              <a:buSzPct val="135000"/>
              <a:buFontTx/>
              <a:buNone/>
              <a:tabLst/>
              <a:defRPr/>
            </a:pPr>
            <a:endPar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3A1F90C8-809B-4D0E-909A-4BB1EB1FD49C}" type="slidenum">
              <a:rPr lang="en-US" sz="1200" i="0">
                <a:solidFill>
                  <a:prstClr val="black"/>
                </a:solidFill>
              </a:rPr>
              <a:pPr/>
              <a:t>24</a:t>
            </a:fld>
            <a:endParaRPr lang="en-US" sz="1200" i="0">
              <a:solidFill>
                <a:prstClr val="black"/>
              </a:solidFill>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Now it’s time for an exercise to see how much you remember about the information about the different sections of the SDS we presented in the previous slides. On the screen in the column on the left you see various sections of the SDS listed. In the column on the right are a list of topics covered by those sections. Your job is to match the sections with the information they contain. [PAUSE]</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Did you make the following matches?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5 and fire fighting;</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7 and handling and storage;</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8 and exposure controls and PPE;</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9 and chemical properties;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10 and stability and reactivity;</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11 and toxicology;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and</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Section 13 and disposal.</a:t>
            </a:r>
          </a:p>
          <a:p>
            <a:pPr marL="0" marR="0" lvl="0" indent="0" algn="l" defTabSz="914400" rtl="0" eaLnBrk="0" fontAlgn="base" latinLnBrk="0" hangingPunct="0">
              <a:lnSpc>
                <a:spcPct val="100000"/>
              </a:lnSpc>
              <a:spcBef>
                <a:spcPct val="30000"/>
              </a:spcBef>
              <a:spcAft>
                <a:spcPct val="0"/>
              </a:spcAft>
              <a:buClrTx/>
              <a:buSzPct val="135000"/>
              <a:buFontTx/>
              <a:buNone/>
              <a:tabLst/>
              <a:defRPr/>
            </a:pPr>
            <a:endPar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endParaRPr>
          </a:p>
          <a:p>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90366118-8536-493A-A6E3-CC4BD405D4C2}" type="slidenum">
              <a:rPr lang="en-US" sz="1200" i="0">
                <a:solidFill>
                  <a:prstClr val="black"/>
                </a:solidFill>
              </a:rPr>
              <a:pPr/>
              <a:t>25</a:t>
            </a:fld>
            <a:endParaRPr lang="en-US" sz="1200" i="0">
              <a:solidFill>
                <a:prstClr val="black"/>
              </a:solidFill>
            </a:endParaRPr>
          </a:p>
        </p:txBody>
      </p:sp>
      <p:sp>
        <p:nvSpPr>
          <p:cNvPr id="59395" name="Rectangle 4"/>
          <p:cNvSpPr>
            <a:spLocks noGrp="1" noRot="1" noChangeAspect="1" noChangeArrowheads="1" noTextEdit="1"/>
          </p:cNvSpPr>
          <p:nvPr>
            <p:ph type="sldImg"/>
          </p:nvPr>
        </p:nvSpPr>
        <p:spPr>
          <a:ln/>
        </p:spPr>
      </p:sp>
      <p:sp>
        <p:nvSpPr>
          <p:cNvPr id="59396" name="Rectangle 5"/>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Here are the main points to remember from this training session </a:t>
            </a:r>
            <a:b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b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on understanding the safety data sheet (SDS):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It’s essential to your safety and health to have and know how to find complete and accurate information about the substances you work with.</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SDS provides the information you need to prevent accidents and exposures that can be hazardous or toxic.</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Be sure to always consult the SDS for the substances you use on</a:t>
            </a:r>
            <a:b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b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job.</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This concludes the Understanding the Safety Data Sheet (SDS) training program.</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1" u="none" strike="noStrike" kern="1200" cap="none" spc="0" normalizeH="0" baseline="0" noProof="0" smtClean="0">
                <a:ln>
                  <a:noFill/>
                </a:ln>
                <a:solidFill>
                  <a:srgbClr val="000000"/>
                </a:solidFill>
                <a:effectLst/>
                <a:uLnTx/>
                <a:uFillTx/>
                <a:latin typeface="Times New Roman" pitchFamily="18" charset="0"/>
                <a:ea typeface="+mn-ea"/>
                <a:cs typeface="+mn-cs"/>
              </a:rPr>
              <a:t>Give trainees the quiz.</a:t>
            </a:r>
            <a:endPar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17E62692-117E-498F-95F1-C498737E6387}" type="slidenum">
              <a:rPr lang="en-US" sz="1200" i="0">
                <a:solidFill>
                  <a:prstClr val="black"/>
                </a:solidFill>
              </a:rPr>
              <a:pPr/>
              <a:t>3</a:t>
            </a:fld>
            <a:endParaRPr lang="en-US" sz="1200" i="0">
              <a:solidFill>
                <a:prstClr val="black"/>
              </a:solidFill>
            </a:endParaRPr>
          </a:p>
        </p:txBody>
      </p:sp>
      <p:sp>
        <p:nvSpPr>
          <p:cNvPr id="35843" name="Rectangle 4"/>
          <p:cNvSpPr>
            <a:spLocks noGrp="1" noRot="1" noChangeAspect="1" noChangeArrowheads="1" noTextEdit="1"/>
          </p:cNvSpPr>
          <p:nvPr>
            <p:ph type="sldImg"/>
          </p:nvPr>
        </p:nvSpPr>
        <p:spPr>
          <a:ln/>
        </p:spPr>
      </p:sp>
      <p:sp>
        <p:nvSpPr>
          <p:cNvPr id="35844" name="Rectangle 5"/>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alt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endPar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Before we begin the session, let’s take a few minutes to see how much you already know about the GHS and the SDS. Decide whether each statement on the screen is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true</a:t>
            </a: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or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false</a:t>
            </a: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Under the GHS, OSHA will no longer regulate workplace hazardous chemicals. </a:t>
            </a:r>
          </a:p>
          <a:p>
            <a:pPr marL="460375" marR="0" lvl="2" indent="-120650" algn="l" defTabSz="914400" rtl="0" eaLnBrk="0" fontAlgn="base" latinLnBrk="0" hangingPunct="0">
              <a:lnSpc>
                <a:spcPct val="100000"/>
              </a:lnSpc>
              <a:spcBef>
                <a:spcPct val="30000"/>
              </a:spcBef>
              <a:spcAft>
                <a:spcPct val="0"/>
              </a:spcAft>
              <a:buClrTx/>
              <a:buSzTx/>
              <a:buFontTx/>
              <a:buChar char="–"/>
              <a:tabLst/>
              <a:defRPr/>
            </a:pP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This is </a:t>
            </a:r>
            <a:r>
              <a:rPr kumimoji="0" lang="en-US" sz="1100" b="0" i="1" u="none" strike="noStrike" kern="1200" cap="none" spc="0" normalizeH="0" baseline="0" noProof="0" dirty="0" smtClean="0">
                <a:ln>
                  <a:noFill/>
                </a:ln>
                <a:solidFill>
                  <a:srgbClr val="000000"/>
                </a:solidFill>
                <a:effectLst/>
                <a:uLnTx/>
                <a:uFillTx/>
                <a:latin typeface="Times New Roman" pitchFamily="18" charset="0"/>
                <a:ea typeface="+mn-ea"/>
                <a:cs typeface="+mn-cs"/>
              </a:rPr>
              <a:t>false</a:t>
            </a: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SDS contains less information than the old MSDS. </a:t>
            </a:r>
          </a:p>
          <a:p>
            <a:pPr marL="460375" marR="0" lvl="2" indent="-120650" algn="l" defTabSz="914400" rtl="0" eaLnBrk="0" fontAlgn="base" latinLnBrk="0" hangingPunct="0">
              <a:lnSpc>
                <a:spcPct val="100000"/>
              </a:lnSpc>
              <a:spcBef>
                <a:spcPct val="30000"/>
              </a:spcBef>
              <a:spcAft>
                <a:spcPct val="0"/>
              </a:spcAft>
              <a:buClrTx/>
              <a:buSzTx/>
              <a:buFontTx/>
              <a:buChar char="–"/>
              <a:tabLst/>
              <a:defRPr/>
            </a:pP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This is </a:t>
            </a:r>
            <a:r>
              <a:rPr kumimoji="0" lang="en-US" sz="1100" b="0" i="1" u="none" strike="noStrike" kern="1200" cap="none" spc="0" normalizeH="0" baseline="0" noProof="0" dirty="0" smtClean="0">
                <a:ln>
                  <a:noFill/>
                </a:ln>
                <a:solidFill>
                  <a:srgbClr val="000000"/>
                </a:solidFill>
                <a:effectLst/>
                <a:uLnTx/>
                <a:uFillTx/>
                <a:latin typeface="Times New Roman" pitchFamily="18" charset="0"/>
                <a:ea typeface="+mn-ea"/>
                <a:cs typeface="+mn-cs"/>
              </a:rPr>
              <a:t>false</a:t>
            </a: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SDS will help to create a safer work environment for you and your co-workers. </a:t>
            </a:r>
          </a:p>
          <a:p>
            <a:pPr marL="460375" marR="0" lvl="2" indent="-120650" algn="l" defTabSz="914400" rtl="0" eaLnBrk="0" fontAlgn="base" latinLnBrk="0" hangingPunct="0">
              <a:lnSpc>
                <a:spcPct val="100000"/>
              </a:lnSpc>
              <a:spcBef>
                <a:spcPct val="30000"/>
              </a:spcBef>
              <a:spcAft>
                <a:spcPct val="0"/>
              </a:spcAft>
              <a:buClrTx/>
              <a:buSzTx/>
              <a:buFontTx/>
              <a:buChar char="–"/>
              <a:tabLst/>
              <a:defRPr/>
            </a:pP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This is </a:t>
            </a:r>
            <a:r>
              <a:rPr kumimoji="0" lang="en-US" sz="1100" b="0" i="1" u="none" strike="noStrike" kern="1200" cap="none" spc="0" normalizeH="0" baseline="0" noProof="0" dirty="0" smtClean="0">
                <a:ln>
                  <a:noFill/>
                </a:ln>
                <a:solidFill>
                  <a:srgbClr val="000000"/>
                </a:solidFill>
                <a:effectLst/>
                <a:uLnTx/>
                <a:uFillTx/>
                <a:latin typeface="Times New Roman" pitchFamily="18" charset="0"/>
                <a:ea typeface="+mn-ea"/>
                <a:cs typeface="+mn-cs"/>
              </a:rPr>
              <a:t>true</a:t>
            </a: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SDS will be harder to understand than the MSDS. </a:t>
            </a:r>
          </a:p>
          <a:p>
            <a:pPr marL="460375" marR="0" lvl="2" indent="-120650" algn="l" defTabSz="914400" rtl="0" eaLnBrk="0" fontAlgn="base" latinLnBrk="0" hangingPunct="0">
              <a:lnSpc>
                <a:spcPct val="100000"/>
              </a:lnSpc>
              <a:spcBef>
                <a:spcPct val="30000"/>
              </a:spcBef>
              <a:spcAft>
                <a:spcPct val="0"/>
              </a:spcAft>
              <a:buClrTx/>
              <a:buSzTx/>
              <a:buFontTx/>
              <a:buChar char="–"/>
              <a:tabLst/>
              <a:defRPr/>
            </a:pP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This is </a:t>
            </a:r>
            <a:r>
              <a:rPr kumimoji="0" lang="en-US" sz="1100" b="0" i="1" u="none" strike="noStrike" kern="1200" cap="none" spc="0" normalizeH="0" baseline="0" noProof="0" dirty="0" smtClean="0">
                <a:ln>
                  <a:noFill/>
                </a:ln>
                <a:solidFill>
                  <a:srgbClr val="000000"/>
                </a:solidFill>
                <a:effectLst/>
                <a:uLnTx/>
                <a:uFillTx/>
                <a:latin typeface="Times New Roman" pitchFamily="18" charset="0"/>
                <a:ea typeface="+mn-ea"/>
                <a:cs typeface="+mn-cs"/>
              </a:rPr>
              <a:t>false</a:t>
            </a:r>
            <a:r>
              <a:rPr kumimoji="0" lang="en-US" sz="11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How did you do? Did you get all the answers right?</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If not, don’t worry. You’ll learn all about these issues and a lot more during the session.</a:t>
            </a:r>
          </a:p>
          <a:p>
            <a:pPr marL="0" marR="0" lvl="0" indent="0" algn="l" defTabSz="914400" rtl="0" eaLnBrk="0" fontAlgn="base" latinLnBrk="0" hangingPunct="0">
              <a:lnSpc>
                <a:spcPct val="100000"/>
              </a:lnSpc>
              <a:spcBef>
                <a:spcPct val="30000"/>
              </a:spcBef>
              <a:spcAft>
                <a:spcPct val="0"/>
              </a:spcAft>
              <a:buClrTx/>
              <a:buSzPct val="135000"/>
              <a:buFontTx/>
              <a:buNone/>
              <a:tabLst/>
              <a:defRPr/>
            </a:pPr>
            <a:endPar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endParaRPr>
          </a:p>
          <a:p>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903C2D31-0891-447A-A326-60E8E2B04F59}" type="slidenum">
              <a:rPr lang="en-US" sz="1200" i="0">
                <a:solidFill>
                  <a:prstClr val="black"/>
                </a:solidFill>
              </a:rPr>
              <a:pPr/>
              <a:t>4</a:t>
            </a:fld>
            <a:endParaRPr lang="en-US" sz="1200" i="0">
              <a:solidFill>
                <a:prstClr val="black"/>
              </a:solidFill>
            </a:endParaRPr>
          </a:p>
        </p:txBody>
      </p:sp>
      <p:sp>
        <p:nvSpPr>
          <p:cNvPr id="36867" name="Rectangle 4"/>
          <p:cNvSpPr>
            <a:spLocks noGrp="1" noRot="1" noChangeAspect="1" noChangeArrowheads="1" noTextEdit="1"/>
          </p:cNvSpPr>
          <p:nvPr>
            <p:ph type="sldImg"/>
          </p:nvPr>
        </p:nvSpPr>
        <p:spPr>
          <a:ln/>
        </p:spPr>
      </p:sp>
      <p:sp>
        <p:nvSpPr>
          <p:cNvPr id="36868" name="Rectangle 5"/>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225425" marR="0" lvl="1" indent="-111125" algn="l" defTabSz="914400" rtl="0" eaLnBrk="0" fontAlgn="base" latinLnBrk="0" hangingPunct="0">
              <a:lnSpc>
                <a:spcPct val="97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OSHA’s hazard communication standard, or </a:t>
            </a:r>
            <a:r>
              <a:rPr kumimoji="0" 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HazCom</a:t>
            </a: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requires us to tell you about hazards in the workplace. Two key ways we do that is with labels on chemical containers and the SDS (formerly MSDS). The MSDS has been an essential part of basic safety in the workplace for decades. But because of the global economy, a system is needed to standardize safety, health, and environmental information about substances so that people all over the world get the same hazard information. That system is called the GHS. </a:t>
            </a:r>
          </a:p>
          <a:p>
            <a:pPr marL="225425" marR="0" lvl="1" indent="-111125" algn="l" defTabSz="914400" rtl="0" eaLnBrk="0" fontAlgn="base" latinLnBrk="0" hangingPunct="0">
              <a:lnSpc>
                <a:spcPct val="97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GHS itself is not a regulation or a standard. OSHA will implement the GHS system through our own </a:t>
            </a:r>
            <a:r>
              <a:rPr kumimoji="0" lang="en-US" sz="1200" b="0" i="0" u="none" strike="noStrike" kern="1200" cap="none" spc="0" normalizeH="0" baseline="0" noProof="0" dirty="0" err="1" smtClean="0">
                <a:ln>
                  <a:noFill/>
                </a:ln>
                <a:solidFill>
                  <a:srgbClr val="000000"/>
                </a:solidFill>
                <a:effectLst/>
                <a:uLnTx/>
                <a:uFillTx/>
                <a:latin typeface="Times New Roman" pitchFamily="18" charset="0"/>
                <a:ea typeface="+mn-ea"/>
                <a:cs typeface="+mn-cs"/>
              </a:rPr>
              <a:t>HazCom</a:t>
            </a: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and continue to regulate chemical safety in this country. </a:t>
            </a:r>
          </a:p>
          <a:p>
            <a:pPr marL="225425" marR="0" lvl="1" indent="-111125" algn="l" defTabSz="914400" rtl="0" eaLnBrk="0" fontAlgn="base" latinLnBrk="0" hangingPunct="0">
              <a:lnSpc>
                <a:spcPct val="97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purpose of the GHS is to provide a universal approach to defining hazards, classifying substances, and communicating hazard information and protective measures to employers and employees throughout the United States and the world.</a:t>
            </a:r>
          </a:p>
          <a:p>
            <a:pPr marL="225425" marR="0" lvl="1" indent="-111125" algn="l" defTabSz="914400" rtl="0" eaLnBrk="0" fontAlgn="base" latinLnBrk="0" hangingPunct="0">
              <a:lnSpc>
                <a:spcPct val="97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Among the major changes created by the GHS are new labels and a uniform SDS, which will replace the old MSDS. Today, we’ll focus on the SDS. The new GHS labels will be the subject of an upcoming training session.</a:t>
            </a:r>
          </a:p>
          <a:p>
            <a:pPr marL="225425" marR="0" lvl="1" indent="-111125" algn="l" defTabSz="914400" rtl="0" eaLnBrk="0" fontAlgn="base" latinLnBrk="0" hangingPunct="0">
              <a:lnSpc>
                <a:spcPct val="97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Under the GHS, a “substance” is defined as a chemical element and its compounds in the natural state or obtained by any production process, including any additive necessary to preserve the stability of the product (and any impurities deriving from the process used, but excluding any solvent that may be separated without affecting the stability of the substance or changing its composition). “Mixtures” are defined as mixtures or solutions composed of two or more substances in which they do not react.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0DB4FDE2-8829-4D33-806C-F6DDCAC9D1C0}" type="slidenum">
              <a:rPr lang="en-US" sz="1200" i="0">
                <a:solidFill>
                  <a:prstClr val="black"/>
                </a:solidFill>
              </a:rPr>
              <a:pPr/>
              <a:t>5</a:t>
            </a:fld>
            <a:endParaRPr lang="en-US" sz="1200" i="0">
              <a:solidFill>
                <a:prstClr val="black"/>
              </a:solidFill>
            </a:endParaRPr>
          </a:p>
        </p:txBody>
      </p:sp>
      <p:sp>
        <p:nvSpPr>
          <p:cNvPr id="37891" name="Rectangle 4"/>
          <p:cNvSpPr>
            <a:spLocks noGrp="1" noRot="1" noChangeAspect="1" noChangeArrowheads="1" noTextEdit="1"/>
          </p:cNvSpPr>
          <p:nvPr>
            <p:ph type="sldImg"/>
          </p:nvPr>
        </p:nvSpPr>
        <p:spPr>
          <a:ln/>
        </p:spPr>
      </p:sp>
      <p:sp>
        <p:nvSpPr>
          <p:cNvPr id="37892" name="Rectangle 5"/>
          <p:cNvSpPr>
            <a:spLocks noGrp="1" noChangeArrowheads="1"/>
          </p:cNvSpPr>
          <p:nvPr>
            <p:ph type="body" idx="1"/>
            <p:custDataLst>
              <p:tags r:id="rId1"/>
            </p:custDataLst>
          </p:nvPr>
        </p:nvSpPr>
        <p:spPr>
          <a:xfrm>
            <a:off x="1143000" y="4265951"/>
            <a:ext cx="4637226" cy="4116049"/>
          </a:xfrm>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basic goal of hazard communication is to ensure that employers and employees are provided with adequate practical, reliable, and comprehensible information on the hazards in the workplace so that they can take effective preventive and protective measures for their health and safety. </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Implementation of the GHS and the use of the SDS are expected to:</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Create a safer work environment for you and your co-workers;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Reduce workplace accidents and illnesses caused by workplace exposures in the United States and around the world;</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Provide consistent and simplified communications about substances and safe work practices;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Create greater awareness of hazards, resulting in safer use of substances in the workplace;</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Make it easier and less costly to comply with hazard communication regulations;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and</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Enhance the universal protection of human health and the environment.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7FB7D97F-DC82-4DDB-98BD-FAC159A8484D}" type="slidenum">
              <a:rPr lang="en-US" sz="1200" i="0">
                <a:solidFill>
                  <a:prstClr val="black"/>
                </a:solidFill>
              </a:rPr>
              <a:pPr/>
              <a:t>6</a:t>
            </a:fld>
            <a:endParaRPr lang="en-US" sz="1200" i="0">
              <a:solidFill>
                <a:prstClr val="black"/>
              </a:solidFill>
            </a:endParaRPr>
          </a:p>
        </p:txBody>
      </p:sp>
      <p:sp>
        <p:nvSpPr>
          <p:cNvPr id="38915" name="Rectangle 4"/>
          <p:cNvSpPr>
            <a:spLocks noGrp="1" noRot="1" noChangeAspect="1" noChangeArrowheads="1" noTextEdit="1"/>
          </p:cNvSpPr>
          <p:nvPr>
            <p:ph type="sldImg"/>
          </p:nvPr>
        </p:nvSpPr>
        <p:spPr>
          <a:ln/>
        </p:spPr>
      </p:sp>
      <p:sp>
        <p:nvSpPr>
          <p:cNvPr id="38916" name="Rectangle 5"/>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purpose of both the old MSDS and the SDS is the same—to provide safety and health information about chemicals to help prevent accidents and exposures. Primary differences between the two documents include how they’re organized, the information included, the degree of detail presented, and the number and content of sections.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If you’ve been using MSDSs that follow the American National Standards Institute, or ANSI, format, the SDS will look similar and contain basically the same information. You will, however, find some additional information and a few differences in where and how information is presented in the SDS.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If you’re more familiar with the other MSDS formats, you’ll find greater differences when you consult the SDS. But the changes will be positive. The SDS will be no harder to work with and understand than the old MSDS, but it will give you access to more complete information about the chemicals you use. This means you’ll be able to work more safely and protect your health. </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During this session you’ll learn all about the SDS, its 16 sections, and the information contained in each section. Let’s get started now and look at the first section of the SDS.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EC95B475-1E01-45D4-9A28-CCBA447C6758}" type="slidenum">
              <a:rPr lang="en-US" sz="1200" i="0">
                <a:solidFill>
                  <a:prstClr val="black"/>
                </a:solidFill>
              </a:rPr>
              <a:pPr/>
              <a:t>7</a:t>
            </a:fld>
            <a:endParaRPr lang="en-US" sz="1200" i="0">
              <a:solidFill>
                <a:prstClr val="black"/>
              </a:solidFill>
            </a:endParaRPr>
          </a:p>
        </p:txBody>
      </p:sp>
      <p:sp>
        <p:nvSpPr>
          <p:cNvPr id="39939" name="Rectangle 6"/>
          <p:cNvSpPr>
            <a:spLocks noGrp="1" noRot="1" noChangeAspect="1" noChangeArrowheads="1" noTextEdit="1"/>
          </p:cNvSpPr>
          <p:nvPr>
            <p:ph type="sldImg"/>
          </p:nvPr>
        </p:nvSpPr>
        <p:spPr>
          <a:ln/>
        </p:spPr>
      </p:sp>
      <p:sp>
        <p:nvSpPr>
          <p:cNvPr id="39940" name="Rectangle 7"/>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first section of the SDS identifies the chemical or mixture as well as the manufacturer or distributor. The information you’ll find in this section includes:</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product identifier used on the label and other means of identification;</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Recommended use of the chemical and restrictions on use;</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Information about the supplier of the chemical, including name, address, and phone number;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and</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An emergency phone number for obtaining information about spills and other accidents 24 hours a day, 7 days a week.</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Properly identifying a product and its recommended uses is an important part of working safely with the chemical. Information about the supplier and an emergency number is critical, especially in the event of an accident involving the product.</a:t>
            </a:r>
          </a:p>
          <a:p>
            <a:pPr marL="0" marR="0" lvl="0" indent="0" algn="l" defTabSz="914400" rtl="0" eaLnBrk="0" fontAlgn="base" latinLnBrk="0" hangingPunct="0">
              <a:lnSpc>
                <a:spcPct val="100000"/>
              </a:lnSpc>
              <a:spcBef>
                <a:spcPct val="30000"/>
              </a:spcBef>
              <a:spcAft>
                <a:spcPct val="0"/>
              </a:spcAft>
              <a:buClrTx/>
              <a:buSzPct val="135000"/>
              <a:buFontTx/>
              <a:buNone/>
              <a:tabLst/>
              <a:defRPr/>
            </a:pPr>
            <a:endPar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2EE047DE-9E16-468C-BADA-3D40B9305DFA}" type="slidenum">
              <a:rPr lang="en-US" sz="1200" i="0">
                <a:solidFill>
                  <a:prstClr val="black"/>
                </a:solidFill>
              </a:rPr>
              <a:pPr/>
              <a:t>8</a:t>
            </a:fld>
            <a:endParaRPr lang="en-US" sz="1200" i="0">
              <a:solidFill>
                <a:prstClr val="black"/>
              </a:solidFill>
            </a:endParaRPr>
          </a:p>
        </p:txBody>
      </p:sp>
      <p:sp>
        <p:nvSpPr>
          <p:cNvPr id="40963" name="Rectangle 8"/>
          <p:cNvSpPr>
            <a:spLocks noGrp="1" noRot="1" noChangeAspect="1" noChangeArrowheads="1" noTextEdit="1"/>
          </p:cNvSpPr>
          <p:nvPr>
            <p:ph type="sldImg"/>
          </p:nvPr>
        </p:nvSpPr>
        <p:spPr>
          <a:ln/>
        </p:spPr>
      </p:sp>
      <p:sp>
        <p:nvSpPr>
          <p:cNvPr id="40964" name="Rectangle 9"/>
          <p:cNvSpPr>
            <a:spLocks noGrp="1" noChangeArrowheads="1"/>
          </p:cNvSpPr>
          <p:nvPr>
            <p:ph type="body" idx="1"/>
            <p:custDataLst>
              <p:tags r:id="rId1"/>
            </p:custDataLst>
          </p:nvPr>
        </p:nvSpPr>
        <p:spPr>
          <a:noFill/>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second section of the SDS identifies hazards of the chemical or mixture. This section includes the following information.</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The hazard classification of the chemical or mixture and any national or regional information is provided. Hazard classifications include physical hazards such as flammable or reactive, health hazards such as toxic or cancer-causing, and environmental hazards such as hazards posed to an aquatic environment.</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Signal word, including hazard and precautionary statements, are also given in this section. Hazard symbols may be provided graphically—for example, with a flame or a skull and crossbones symbol—or by name.</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Other hazards not otherwise classified.</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Any statements regarding mixtures consisting of ingredients of unknown toxicity.</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Think about how important it is to identify the hazards of the substances you work with. Consulting this section helps you understand the risks of knowing the hazards associated with the substances in the workplace.</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Emphasize the importance of knowing chemical hazards, which is one of the main reasons for consulting the SDS.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defTabSz="912879">
              <a:defRPr sz="2400" i="1">
                <a:solidFill>
                  <a:schemeClr val="tx1"/>
                </a:solidFill>
                <a:latin typeface="Times New Roman" pitchFamily="18" charset="0"/>
              </a:defRPr>
            </a:lvl1pPr>
            <a:lvl2pPr marL="729057" indent="-280406" defTabSz="912879">
              <a:defRPr sz="2400" i="1">
                <a:solidFill>
                  <a:schemeClr val="tx1"/>
                </a:solidFill>
                <a:latin typeface="Times New Roman" pitchFamily="18" charset="0"/>
              </a:defRPr>
            </a:lvl2pPr>
            <a:lvl3pPr marL="1121626" indent="-224325" defTabSz="912879">
              <a:defRPr sz="2400" i="1">
                <a:solidFill>
                  <a:schemeClr val="tx1"/>
                </a:solidFill>
                <a:latin typeface="Times New Roman" pitchFamily="18" charset="0"/>
              </a:defRPr>
            </a:lvl3pPr>
            <a:lvl4pPr marL="1570276" indent="-224325" defTabSz="912879">
              <a:defRPr sz="2400" i="1">
                <a:solidFill>
                  <a:schemeClr val="tx1"/>
                </a:solidFill>
                <a:latin typeface="Times New Roman" pitchFamily="18" charset="0"/>
              </a:defRPr>
            </a:lvl4pPr>
            <a:lvl5pPr marL="2018927" indent="-224325" defTabSz="912879">
              <a:defRPr sz="2400" i="1">
                <a:solidFill>
                  <a:schemeClr val="tx1"/>
                </a:solidFill>
                <a:latin typeface="Times New Roman" pitchFamily="18" charset="0"/>
              </a:defRPr>
            </a:lvl5pPr>
            <a:lvl6pPr marL="2467577" indent="-224325" defTabSz="912879" eaLnBrk="0" fontAlgn="base" hangingPunct="0">
              <a:spcBef>
                <a:spcPct val="0"/>
              </a:spcBef>
              <a:spcAft>
                <a:spcPct val="0"/>
              </a:spcAft>
              <a:defRPr sz="2400" i="1">
                <a:solidFill>
                  <a:schemeClr val="tx1"/>
                </a:solidFill>
                <a:latin typeface="Times New Roman" pitchFamily="18" charset="0"/>
              </a:defRPr>
            </a:lvl6pPr>
            <a:lvl7pPr marL="2916227" indent="-224325" defTabSz="912879" eaLnBrk="0" fontAlgn="base" hangingPunct="0">
              <a:spcBef>
                <a:spcPct val="0"/>
              </a:spcBef>
              <a:spcAft>
                <a:spcPct val="0"/>
              </a:spcAft>
              <a:defRPr sz="2400" i="1">
                <a:solidFill>
                  <a:schemeClr val="tx1"/>
                </a:solidFill>
                <a:latin typeface="Times New Roman" pitchFamily="18" charset="0"/>
              </a:defRPr>
            </a:lvl7pPr>
            <a:lvl8pPr marL="3364878" indent="-224325" defTabSz="912879" eaLnBrk="0" fontAlgn="base" hangingPunct="0">
              <a:spcBef>
                <a:spcPct val="0"/>
              </a:spcBef>
              <a:spcAft>
                <a:spcPct val="0"/>
              </a:spcAft>
              <a:defRPr sz="2400" i="1">
                <a:solidFill>
                  <a:schemeClr val="tx1"/>
                </a:solidFill>
                <a:latin typeface="Times New Roman" pitchFamily="18" charset="0"/>
              </a:defRPr>
            </a:lvl8pPr>
            <a:lvl9pPr marL="3813528" indent="-224325" defTabSz="912879" eaLnBrk="0" fontAlgn="base" hangingPunct="0">
              <a:spcBef>
                <a:spcPct val="0"/>
              </a:spcBef>
              <a:spcAft>
                <a:spcPct val="0"/>
              </a:spcAft>
              <a:defRPr sz="2400" i="1">
                <a:solidFill>
                  <a:schemeClr val="tx1"/>
                </a:solidFill>
                <a:latin typeface="Times New Roman" pitchFamily="18" charset="0"/>
              </a:defRPr>
            </a:lvl9pPr>
          </a:lstStyle>
          <a:p>
            <a:fld id="{B9CA67C9-0A7E-420A-A7B1-7BF6B8D8A0DA}" type="slidenum">
              <a:rPr lang="en-US" sz="1200" i="0">
                <a:solidFill>
                  <a:prstClr val="black"/>
                </a:solidFill>
              </a:rPr>
              <a:pPr/>
              <a:t>9</a:t>
            </a:fld>
            <a:endParaRPr lang="en-US" sz="1200" i="0">
              <a:solidFill>
                <a:prstClr val="black"/>
              </a:solidFill>
            </a:endParaRPr>
          </a:p>
        </p:txBody>
      </p:sp>
      <p:sp>
        <p:nvSpPr>
          <p:cNvPr id="41987" name="Rectangle 4"/>
          <p:cNvSpPr>
            <a:spLocks noGrp="1" noRot="1" noChangeAspect="1" noChangeArrowheads="1" noTextEdit="1"/>
          </p:cNvSpPr>
          <p:nvPr>
            <p:ph type="sldImg"/>
          </p:nvPr>
        </p:nvSpPr>
        <p:spPr>
          <a:ln/>
        </p:spPr>
      </p:sp>
      <p:sp>
        <p:nvSpPr>
          <p:cNvPr id="41988" name="Rectangle 5"/>
          <p:cNvSpPr>
            <a:spLocks noGrp="1" noChangeArrowheads="1"/>
          </p:cNvSpPr>
          <p:nvPr>
            <p:ph type="body" idx="1"/>
            <p:custDataLst>
              <p:tags r:id="rId1"/>
            </p:custDataLst>
          </p:nvPr>
        </p:nvSpPr>
        <p:spPr/>
        <p:txBody>
          <a:bodyPr/>
          <a:lstStyle/>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1" i="0" u="none" strike="noStrike" kern="1200" cap="none" spc="0" normalizeH="0" baseline="0" noProof="0" dirty="0" smtClean="0">
                <a:ln>
                  <a:noFill/>
                </a:ln>
                <a:solidFill>
                  <a:srgbClr val="000000"/>
                </a:solidFill>
                <a:effectLst/>
                <a:uLnTx/>
                <a:uFillTx/>
                <a:latin typeface="Times New Roman" pitchFamily="18" charset="0"/>
                <a:ea typeface="+mn-ea"/>
                <a:cs typeface="+mn-cs"/>
              </a:rPr>
              <a:t>Slide Show Notes</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Information about chemical composition and ingredients is provided in Section 3.The section provides information relevant to both substances and mixtures. </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For substances, this information includes:</a:t>
            </a:r>
          </a:p>
          <a:p>
            <a:pPr marL="230749" marR="0" lvl="1" indent="-115374"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Chemical name;</a:t>
            </a:r>
          </a:p>
          <a:p>
            <a:pPr marL="230749" marR="0" lvl="1" indent="-115374"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 Common name and synonyms; </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Chemical Abstract Service, or CAS, number, and other unique identifiers; </a:t>
            </a:r>
            <a:r>
              <a:rPr kumimoji="0" lang="en-US" sz="1200" b="0" i="1" u="none" strike="noStrike" kern="1200" cap="none" spc="0" normalizeH="0" baseline="0" noProof="0" dirty="0" smtClean="0">
                <a:ln>
                  <a:noFill/>
                </a:ln>
                <a:solidFill>
                  <a:srgbClr val="000000"/>
                </a:solidFill>
                <a:effectLst/>
                <a:uLnTx/>
                <a:uFillTx/>
                <a:latin typeface="Times New Roman" pitchFamily="18" charset="0"/>
                <a:ea typeface="+mn-ea"/>
                <a:cs typeface="+mn-cs"/>
              </a:rPr>
              <a:t>and</a:t>
            </a:r>
          </a:p>
          <a:p>
            <a:pPr marL="225425" marR="0" lvl="1" indent="-111125" algn="l" defTabSz="914400" rtl="0" eaLnBrk="0" fontAlgn="base" latinLnBrk="0" hangingPunct="0">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Impurities and stabilizing additives that are themselves classified and that contribute to the classification of the substance.</a:t>
            </a:r>
          </a:p>
          <a:p>
            <a:pPr marL="0" marR="0" lvl="0" indent="0" algn="l" defTabSz="914400" rtl="0" eaLnBrk="0" fontAlgn="base" latinLnBrk="0" hangingPunct="0">
              <a:lnSpc>
                <a:spcPct val="100000"/>
              </a:lnSpc>
              <a:spcBef>
                <a:spcPct val="30000"/>
              </a:spcBef>
              <a:spcAft>
                <a:spcPct val="0"/>
              </a:spcAft>
              <a:buClrTx/>
              <a:buSzPct val="135000"/>
              <a:buFontTx/>
              <a:buNone/>
              <a:tabLst/>
              <a:defRPr/>
            </a:pPr>
            <a:r>
              <a:rPr kumimoji="0" 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mn-cs"/>
              </a:rPr>
              <a:t>For mixtures, the information provided in this section indicates the chemical name and concentration, or concentration ranges, of all ingredients that are classified as health hazards and that are present above their cutoff limits or present a health risk below their cutoff limits.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4" Type="http://schemas.openxmlformats.org/officeDocument/2006/relationships/image" Target="../media/image2.jpeg"/><Relationship Id="rId5" Type="http://schemas.openxmlformats.org/officeDocument/2006/relationships/image" Target="../media/image3.png"/><Relationship Id="rId1" Type="http://schemas.openxmlformats.org/officeDocument/2006/relationships/tags" Target="../tags/tag2.xml"/><Relationship Id="rId2" Type="http://schemas.openxmlformats.org/officeDocument/2006/relationships/tags" Target="../tags/tag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567E54C-A3CC-4588-8995-0B06AA745B58}" type="datetimeFigureOut">
              <a:rPr lang="en-US" smtClean="0"/>
              <a:t>3/17/15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CC66BA-361D-4C28-8553-9704EC788C03}" type="slidenum">
              <a:rPr lang="en-US" smtClean="0"/>
              <a:t>‹#›</a:t>
            </a:fld>
            <a:endParaRPr lang="en-US"/>
          </a:p>
        </p:txBody>
      </p:sp>
    </p:spTree>
    <p:extLst>
      <p:ext uri="{BB962C8B-B14F-4D97-AF65-F5344CB8AC3E}">
        <p14:creationId xmlns:p14="http://schemas.microsoft.com/office/powerpoint/2010/main" val="921944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67E54C-A3CC-4588-8995-0B06AA745B58}" type="datetimeFigureOut">
              <a:rPr lang="en-US" smtClean="0"/>
              <a:t>3/17/15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CC66BA-361D-4C28-8553-9704EC788C03}" type="slidenum">
              <a:rPr lang="en-US" smtClean="0"/>
              <a:t>‹#›</a:t>
            </a:fld>
            <a:endParaRPr lang="en-US"/>
          </a:p>
        </p:txBody>
      </p:sp>
    </p:spTree>
    <p:extLst>
      <p:ext uri="{BB962C8B-B14F-4D97-AF65-F5344CB8AC3E}">
        <p14:creationId xmlns:p14="http://schemas.microsoft.com/office/powerpoint/2010/main" val="242542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67E54C-A3CC-4588-8995-0B06AA745B58}" type="datetimeFigureOut">
              <a:rPr lang="en-US" smtClean="0"/>
              <a:t>3/17/15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CC66BA-361D-4C28-8553-9704EC788C03}" type="slidenum">
              <a:rPr lang="en-US" smtClean="0"/>
              <a:t>‹#›</a:t>
            </a:fld>
            <a:endParaRPr lang="en-US"/>
          </a:p>
        </p:txBody>
      </p:sp>
    </p:spTree>
    <p:extLst>
      <p:ext uri="{BB962C8B-B14F-4D97-AF65-F5344CB8AC3E}">
        <p14:creationId xmlns:p14="http://schemas.microsoft.com/office/powerpoint/2010/main" val="3779452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3"/>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ine 5"/>
          <p:cNvSpPr>
            <a:spLocks noChangeShapeType="1"/>
          </p:cNvSpPr>
          <p:nvPr/>
        </p:nvSpPr>
        <p:spPr bwMode="auto">
          <a:xfrm>
            <a:off x="609600" y="2209800"/>
            <a:ext cx="8001000" cy="0"/>
          </a:xfrm>
          <a:prstGeom prst="line">
            <a:avLst/>
          </a:prstGeom>
          <a:noFill/>
          <a:ln w="28575">
            <a:solidFill>
              <a:srgbClr val="A5002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pic>
        <p:nvPicPr>
          <p:cNvPr id="6" name="Picture 10"/>
          <p:cNvPicPr>
            <a:picLocks noChangeAspect="1"/>
          </p:cNvPicPr>
          <p:nvPr userDrawn="1">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233363" y="6215063"/>
            <a:ext cx="13716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3875" name="Rectangle 3"/>
          <p:cNvSpPr>
            <a:spLocks noGrp="1" noChangeArrowheads="1"/>
          </p:cNvSpPr>
          <p:nvPr>
            <p:ph type="ctrTitle"/>
          </p:nvPr>
        </p:nvSpPr>
        <p:spPr>
          <a:xfrm>
            <a:off x="609600" y="457200"/>
            <a:ext cx="8001000" cy="1600200"/>
          </a:xfrm>
        </p:spPr>
        <p:txBody>
          <a:bodyPr/>
          <a:lstStyle>
            <a:lvl1pPr algn="ctr">
              <a:defRPr/>
            </a:lvl1pPr>
          </a:lstStyle>
          <a:p>
            <a:pPr lvl="0"/>
            <a:r>
              <a:rPr lang="en-US" noProof="0" smtClean="0"/>
              <a:t>Click to edit Master title style</a:t>
            </a:r>
          </a:p>
        </p:txBody>
      </p:sp>
      <p:sp>
        <p:nvSpPr>
          <p:cNvPr id="463876" name="Rectangle 4"/>
          <p:cNvSpPr>
            <a:spLocks noGrp="1" noChangeArrowheads="1"/>
          </p:cNvSpPr>
          <p:nvPr>
            <p:ph type="subTitle" idx="1"/>
          </p:nvPr>
        </p:nvSpPr>
        <p:spPr>
          <a:xfrm>
            <a:off x="1371600" y="2286000"/>
            <a:ext cx="6400800" cy="533400"/>
          </a:xfrm>
        </p:spPr>
        <p:txBody>
          <a:bodyPr/>
          <a:lstStyle>
            <a:lvl1pPr algn="ctr">
              <a:defRPr/>
            </a:lvl1pPr>
          </a:lstStyle>
          <a:p>
            <a:pPr lvl="0"/>
            <a:r>
              <a:rPr lang="en-US" noProof="0" smtClean="0"/>
              <a:t>Click to edit Master subtitle style</a:t>
            </a:r>
          </a:p>
        </p:txBody>
      </p:sp>
    </p:spTree>
    <p:extLst>
      <p:ext uri="{BB962C8B-B14F-4D97-AF65-F5344CB8AC3E}">
        <p14:creationId xmlns:p14="http://schemas.microsoft.com/office/powerpoint/2010/main" val="922908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atin typeface="Garamond" pitchFamily="18" charset="0"/>
              </a:defRPr>
            </a:lvl1pPr>
          </a:lstStyle>
          <a:p>
            <a:pPr>
              <a:defRPr/>
            </a:pPr>
            <a:endParaRPr lang="en-US">
              <a:solidFill>
                <a:srgbClr val="000000"/>
              </a:solidFill>
            </a:endParaRPr>
          </a:p>
          <a:p>
            <a:pPr>
              <a:defRPr/>
            </a:pPr>
            <a:endParaRPr lang="en-US">
              <a:solidFill>
                <a:srgbClr val="000000"/>
              </a:solidFill>
              <a:latin typeface="Times New Roman" pitchFamily="18" charset="0"/>
            </a:endParaRPr>
          </a:p>
        </p:txBody>
      </p:sp>
    </p:spTree>
    <p:extLst>
      <p:ext uri="{BB962C8B-B14F-4D97-AF65-F5344CB8AC3E}">
        <p14:creationId xmlns:p14="http://schemas.microsoft.com/office/powerpoint/2010/main" val="232891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atin typeface="Garamond" pitchFamily="18" charset="0"/>
              </a:defRPr>
            </a:lvl1pPr>
          </a:lstStyle>
          <a:p>
            <a:pPr>
              <a:defRPr/>
            </a:pPr>
            <a:endParaRPr lang="en-US">
              <a:solidFill>
                <a:srgbClr val="000000"/>
              </a:solidFill>
            </a:endParaRPr>
          </a:p>
          <a:p>
            <a:pPr>
              <a:defRPr/>
            </a:pPr>
            <a:endParaRPr lang="en-US">
              <a:solidFill>
                <a:srgbClr val="000000"/>
              </a:solidFill>
              <a:latin typeface="Times New Roman" pitchFamily="18" charset="0"/>
            </a:endParaRPr>
          </a:p>
        </p:txBody>
      </p:sp>
    </p:spTree>
    <p:extLst>
      <p:ext uri="{BB962C8B-B14F-4D97-AF65-F5344CB8AC3E}">
        <p14:creationId xmlns:p14="http://schemas.microsoft.com/office/powerpoint/2010/main" val="911258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2057400"/>
            <a:ext cx="36957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2057400"/>
            <a:ext cx="36957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atin typeface="Garamond" pitchFamily="18" charset="0"/>
              </a:defRPr>
            </a:lvl1pPr>
          </a:lstStyle>
          <a:p>
            <a:pPr>
              <a:defRPr/>
            </a:pPr>
            <a:endParaRPr lang="en-US">
              <a:solidFill>
                <a:srgbClr val="000000"/>
              </a:solidFill>
            </a:endParaRPr>
          </a:p>
          <a:p>
            <a:pPr>
              <a:defRPr/>
            </a:pPr>
            <a:endParaRPr lang="en-US">
              <a:solidFill>
                <a:srgbClr val="000000"/>
              </a:solidFill>
              <a:latin typeface="Times New Roman" pitchFamily="18" charset="0"/>
            </a:endParaRPr>
          </a:p>
        </p:txBody>
      </p:sp>
    </p:spTree>
    <p:extLst>
      <p:ext uri="{BB962C8B-B14F-4D97-AF65-F5344CB8AC3E}">
        <p14:creationId xmlns:p14="http://schemas.microsoft.com/office/powerpoint/2010/main" val="4206380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atin typeface="Garamond" pitchFamily="18" charset="0"/>
              </a:defRPr>
            </a:lvl1pPr>
          </a:lstStyle>
          <a:p>
            <a:pPr>
              <a:defRPr/>
            </a:pPr>
            <a:endParaRPr lang="en-US">
              <a:solidFill>
                <a:srgbClr val="000000"/>
              </a:solidFill>
            </a:endParaRPr>
          </a:p>
          <a:p>
            <a:pPr>
              <a:defRPr/>
            </a:pPr>
            <a:endParaRPr lang="en-US">
              <a:solidFill>
                <a:srgbClr val="000000"/>
              </a:solidFill>
              <a:latin typeface="Times New Roman" pitchFamily="18" charset="0"/>
            </a:endParaRPr>
          </a:p>
        </p:txBody>
      </p:sp>
    </p:spTree>
    <p:extLst>
      <p:ext uri="{BB962C8B-B14F-4D97-AF65-F5344CB8AC3E}">
        <p14:creationId xmlns:p14="http://schemas.microsoft.com/office/powerpoint/2010/main" val="2823266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atin typeface="Garamond" pitchFamily="18" charset="0"/>
              </a:defRPr>
            </a:lvl1pPr>
          </a:lstStyle>
          <a:p>
            <a:pPr>
              <a:defRPr/>
            </a:pPr>
            <a:endParaRPr lang="en-US">
              <a:solidFill>
                <a:srgbClr val="000000"/>
              </a:solidFill>
            </a:endParaRPr>
          </a:p>
          <a:p>
            <a:pPr>
              <a:defRPr/>
            </a:pPr>
            <a:endParaRPr lang="en-US">
              <a:solidFill>
                <a:srgbClr val="000000"/>
              </a:solidFill>
              <a:latin typeface="Times New Roman" pitchFamily="18" charset="0"/>
            </a:endParaRPr>
          </a:p>
        </p:txBody>
      </p:sp>
    </p:spTree>
    <p:extLst>
      <p:ext uri="{BB962C8B-B14F-4D97-AF65-F5344CB8AC3E}">
        <p14:creationId xmlns:p14="http://schemas.microsoft.com/office/powerpoint/2010/main" val="7169133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atin typeface="Garamond" pitchFamily="18" charset="0"/>
              </a:defRPr>
            </a:lvl1pPr>
          </a:lstStyle>
          <a:p>
            <a:pPr>
              <a:defRPr/>
            </a:pPr>
            <a:endParaRPr lang="en-US">
              <a:solidFill>
                <a:srgbClr val="000000"/>
              </a:solidFill>
            </a:endParaRPr>
          </a:p>
          <a:p>
            <a:pPr>
              <a:defRPr/>
            </a:pPr>
            <a:endParaRPr lang="en-US">
              <a:solidFill>
                <a:srgbClr val="000000"/>
              </a:solidFill>
              <a:latin typeface="Times New Roman" pitchFamily="18" charset="0"/>
            </a:endParaRPr>
          </a:p>
        </p:txBody>
      </p:sp>
    </p:spTree>
    <p:extLst>
      <p:ext uri="{BB962C8B-B14F-4D97-AF65-F5344CB8AC3E}">
        <p14:creationId xmlns:p14="http://schemas.microsoft.com/office/powerpoint/2010/main" val="352687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atin typeface="Garamond" pitchFamily="18" charset="0"/>
              </a:defRPr>
            </a:lvl1pPr>
          </a:lstStyle>
          <a:p>
            <a:pPr>
              <a:defRPr/>
            </a:pPr>
            <a:endParaRPr lang="en-US">
              <a:solidFill>
                <a:srgbClr val="000000"/>
              </a:solidFill>
            </a:endParaRPr>
          </a:p>
          <a:p>
            <a:pPr>
              <a:defRPr/>
            </a:pPr>
            <a:endParaRPr lang="en-US">
              <a:solidFill>
                <a:srgbClr val="000000"/>
              </a:solidFill>
              <a:latin typeface="Times New Roman" pitchFamily="18" charset="0"/>
            </a:endParaRPr>
          </a:p>
        </p:txBody>
      </p:sp>
    </p:spTree>
    <p:extLst>
      <p:ext uri="{BB962C8B-B14F-4D97-AF65-F5344CB8AC3E}">
        <p14:creationId xmlns:p14="http://schemas.microsoft.com/office/powerpoint/2010/main" val="1804166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67E54C-A3CC-4588-8995-0B06AA745B58}" type="datetimeFigureOut">
              <a:rPr lang="en-US" smtClean="0"/>
              <a:t>3/17/15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CC66BA-361D-4C28-8553-9704EC788C03}" type="slidenum">
              <a:rPr lang="en-US" smtClean="0"/>
              <a:t>‹#›</a:t>
            </a:fld>
            <a:endParaRPr lang="en-US"/>
          </a:p>
        </p:txBody>
      </p:sp>
    </p:spTree>
    <p:extLst>
      <p:ext uri="{BB962C8B-B14F-4D97-AF65-F5344CB8AC3E}">
        <p14:creationId xmlns:p14="http://schemas.microsoft.com/office/powerpoint/2010/main" val="18376020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atin typeface="Garamond" pitchFamily="18" charset="0"/>
              </a:defRPr>
            </a:lvl1pPr>
          </a:lstStyle>
          <a:p>
            <a:pPr>
              <a:defRPr/>
            </a:pPr>
            <a:endParaRPr lang="en-US">
              <a:solidFill>
                <a:srgbClr val="000000"/>
              </a:solidFill>
            </a:endParaRPr>
          </a:p>
          <a:p>
            <a:pPr>
              <a:defRPr/>
            </a:pPr>
            <a:endParaRPr lang="en-US">
              <a:solidFill>
                <a:srgbClr val="000000"/>
              </a:solidFill>
              <a:latin typeface="Times New Roman" pitchFamily="18" charset="0"/>
            </a:endParaRPr>
          </a:p>
        </p:txBody>
      </p:sp>
    </p:spTree>
    <p:extLst>
      <p:ext uri="{BB962C8B-B14F-4D97-AF65-F5344CB8AC3E}">
        <p14:creationId xmlns:p14="http://schemas.microsoft.com/office/powerpoint/2010/main" val="42047262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atin typeface="Garamond" pitchFamily="18" charset="0"/>
              </a:defRPr>
            </a:lvl1pPr>
          </a:lstStyle>
          <a:p>
            <a:pPr>
              <a:defRPr/>
            </a:pPr>
            <a:endParaRPr lang="en-US">
              <a:solidFill>
                <a:srgbClr val="000000"/>
              </a:solidFill>
            </a:endParaRPr>
          </a:p>
          <a:p>
            <a:pPr>
              <a:defRPr/>
            </a:pPr>
            <a:endParaRPr lang="en-US">
              <a:solidFill>
                <a:srgbClr val="000000"/>
              </a:solidFill>
              <a:latin typeface="Times New Roman" pitchFamily="18" charset="0"/>
            </a:endParaRPr>
          </a:p>
        </p:txBody>
      </p:sp>
    </p:spTree>
    <p:extLst>
      <p:ext uri="{BB962C8B-B14F-4D97-AF65-F5344CB8AC3E}">
        <p14:creationId xmlns:p14="http://schemas.microsoft.com/office/powerpoint/2010/main" val="2091206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762000"/>
            <a:ext cx="188595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762000"/>
            <a:ext cx="550545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atin typeface="Garamond" pitchFamily="18" charset="0"/>
              </a:defRPr>
            </a:lvl1pPr>
          </a:lstStyle>
          <a:p>
            <a:pPr>
              <a:defRPr/>
            </a:pPr>
            <a:endParaRPr lang="en-US">
              <a:solidFill>
                <a:srgbClr val="000000"/>
              </a:solidFill>
            </a:endParaRPr>
          </a:p>
          <a:p>
            <a:pPr>
              <a:defRPr/>
            </a:pPr>
            <a:endParaRPr lang="en-US">
              <a:solidFill>
                <a:srgbClr val="000000"/>
              </a:solidFill>
              <a:latin typeface="Times New Roman" pitchFamily="18" charset="0"/>
            </a:endParaRPr>
          </a:p>
        </p:txBody>
      </p:sp>
    </p:spTree>
    <p:extLst>
      <p:ext uri="{BB962C8B-B14F-4D97-AF65-F5344CB8AC3E}">
        <p14:creationId xmlns:p14="http://schemas.microsoft.com/office/powerpoint/2010/main" val="18593789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66800" y="762000"/>
            <a:ext cx="7543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66800" y="2057400"/>
            <a:ext cx="36957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914900" y="2057400"/>
            <a:ext cx="3695700" cy="4191000"/>
          </a:xfrm>
        </p:spPr>
        <p:txBody>
          <a:bodyPr/>
          <a:lstStyle/>
          <a:p>
            <a:pPr lvl="0"/>
            <a:endParaRPr lang="en-US" noProof="0" smtClean="0"/>
          </a:p>
        </p:txBody>
      </p:sp>
      <p:sp>
        <p:nvSpPr>
          <p:cNvPr id="5" name="Rectangle 5"/>
          <p:cNvSpPr>
            <a:spLocks noGrp="1" noChangeArrowheads="1"/>
          </p:cNvSpPr>
          <p:nvPr>
            <p:ph type="ftr" sz="quarter" idx="10"/>
          </p:nvPr>
        </p:nvSpPr>
        <p:spPr>
          <a:ln/>
        </p:spPr>
        <p:txBody>
          <a:bodyPr/>
          <a:lstStyle>
            <a:lvl1pPr>
              <a:defRPr>
                <a:latin typeface="Garamond" pitchFamily="18" charset="0"/>
              </a:defRPr>
            </a:lvl1pPr>
          </a:lstStyle>
          <a:p>
            <a:pPr>
              <a:defRPr/>
            </a:pPr>
            <a:endParaRPr lang="en-US">
              <a:solidFill>
                <a:srgbClr val="000000"/>
              </a:solidFill>
            </a:endParaRPr>
          </a:p>
          <a:p>
            <a:pPr>
              <a:defRPr/>
            </a:pPr>
            <a:endParaRPr lang="en-US">
              <a:solidFill>
                <a:srgbClr val="000000"/>
              </a:solidFill>
              <a:latin typeface="Times New Roman" pitchFamily="18" charset="0"/>
            </a:endParaRPr>
          </a:p>
        </p:txBody>
      </p:sp>
    </p:spTree>
    <p:extLst>
      <p:ext uri="{BB962C8B-B14F-4D97-AF65-F5344CB8AC3E}">
        <p14:creationId xmlns:p14="http://schemas.microsoft.com/office/powerpoint/2010/main" val="10711155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5023800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409771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5761701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757415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499680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59534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567E54C-A3CC-4588-8995-0B06AA745B58}" type="datetimeFigureOut">
              <a:rPr lang="en-US" smtClean="0"/>
              <a:t>3/17/15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CC66BA-361D-4C28-8553-9704EC788C03}" type="slidenum">
              <a:rPr lang="en-US" smtClean="0"/>
              <a:t>‹#›</a:t>
            </a:fld>
            <a:endParaRPr lang="en-US"/>
          </a:p>
        </p:txBody>
      </p:sp>
    </p:spTree>
    <p:extLst>
      <p:ext uri="{BB962C8B-B14F-4D97-AF65-F5344CB8AC3E}">
        <p14:creationId xmlns:p14="http://schemas.microsoft.com/office/powerpoint/2010/main" val="34118548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51577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591932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0654928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271219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863"/>
            <a:ext cx="2057400" cy="5575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50863"/>
            <a:ext cx="6019800" cy="5575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488706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55086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smtClean="0"/>
          </a:p>
        </p:txBody>
      </p:sp>
    </p:spTree>
    <p:extLst>
      <p:ext uri="{BB962C8B-B14F-4D97-AF65-F5344CB8AC3E}">
        <p14:creationId xmlns:p14="http://schemas.microsoft.com/office/powerpoint/2010/main" val="13637333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sldNum" sz="quarter" idx="12"/>
          </p:nvPr>
        </p:nvSpPr>
        <p:spPr>
          <a:ln/>
        </p:spPr>
        <p:txBody>
          <a:bodyPr/>
          <a:lstStyle>
            <a:lvl1pPr>
              <a:defRPr/>
            </a:lvl1pPr>
          </a:lstStyle>
          <a:p>
            <a:pPr>
              <a:defRPr/>
            </a:pPr>
            <a:fld id="{94E9BD95-6D2D-4D2F-A521-AFBE6DCA1C1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085322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sldNum" sz="quarter" idx="12"/>
          </p:nvPr>
        </p:nvSpPr>
        <p:spPr>
          <a:ln/>
        </p:spPr>
        <p:txBody>
          <a:bodyPr/>
          <a:lstStyle>
            <a:lvl1pPr>
              <a:defRPr/>
            </a:lvl1pPr>
          </a:lstStyle>
          <a:p>
            <a:pPr>
              <a:defRPr/>
            </a:pPr>
            <a:fld id="{86B94018-2E22-45C2-84B1-0BFA5DF2E46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72234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sldNum" sz="quarter" idx="12"/>
          </p:nvPr>
        </p:nvSpPr>
        <p:spPr>
          <a:ln/>
        </p:spPr>
        <p:txBody>
          <a:bodyPr/>
          <a:lstStyle>
            <a:lvl1pPr>
              <a:defRPr/>
            </a:lvl1pPr>
          </a:lstStyle>
          <a:p>
            <a:pPr>
              <a:defRPr/>
            </a:pPr>
            <a:fld id="{A93D8262-3DAF-469C-8D77-F09E60C76E8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60048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4"/>
          <p:cNvSpPr>
            <a:spLocks noGrp="1" noChangeArrowheads="1"/>
          </p:cNvSpPr>
          <p:nvPr>
            <p:ph type="sldNum" sz="quarter" idx="12"/>
          </p:nvPr>
        </p:nvSpPr>
        <p:spPr>
          <a:ln/>
        </p:spPr>
        <p:txBody>
          <a:bodyPr/>
          <a:lstStyle>
            <a:lvl1pPr>
              <a:defRPr/>
            </a:lvl1pPr>
          </a:lstStyle>
          <a:p>
            <a:pPr>
              <a:defRPr/>
            </a:pPr>
            <a:fld id="{C9F7C7C0-7844-4C8B-9753-B6F12E4760D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39065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567E54C-A3CC-4588-8995-0B06AA745B58}" type="datetimeFigureOut">
              <a:rPr lang="en-US" smtClean="0"/>
              <a:t>3/17/15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CC66BA-361D-4C28-8553-9704EC788C03}" type="slidenum">
              <a:rPr lang="en-US" smtClean="0"/>
              <a:t>‹#›</a:t>
            </a:fld>
            <a:endParaRPr lang="en-US"/>
          </a:p>
        </p:txBody>
      </p:sp>
    </p:spTree>
    <p:extLst>
      <p:ext uri="{BB962C8B-B14F-4D97-AF65-F5344CB8AC3E}">
        <p14:creationId xmlns:p14="http://schemas.microsoft.com/office/powerpoint/2010/main" val="36100654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4"/>
          <p:cNvSpPr>
            <a:spLocks noGrp="1" noChangeArrowheads="1"/>
          </p:cNvSpPr>
          <p:nvPr>
            <p:ph type="sldNum" sz="quarter" idx="12"/>
          </p:nvPr>
        </p:nvSpPr>
        <p:spPr>
          <a:ln/>
        </p:spPr>
        <p:txBody>
          <a:bodyPr/>
          <a:lstStyle>
            <a:lvl1pPr>
              <a:defRPr/>
            </a:lvl1pPr>
          </a:lstStyle>
          <a:p>
            <a:pPr>
              <a:defRPr/>
            </a:pPr>
            <a:fld id="{17F93190-373C-4F0F-B223-C2F81AEF7BA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542539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sldNum" sz="quarter" idx="12"/>
          </p:nvPr>
        </p:nvSpPr>
        <p:spPr>
          <a:ln/>
        </p:spPr>
        <p:txBody>
          <a:bodyPr/>
          <a:lstStyle>
            <a:lvl1pPr>
              <a:defRPr/>
            </a:lvl1pPr>
          </a:lstStyle>
          <a:p>
            <a:pPr>
              <a:defRPr/>
            </a:pPr>
            <a:fld id="{8591F114-0C40-4568-BE10-990E443383A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319795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4"/>
          <p:cNvSpPr>
            <a:spLocks noGrp="1" noChangeArrowheads="1"/>
          </p:cNvSpPr>
          <p:nvPr>
            <p:ph type="sldNum" sz="quarter" idx="12"/>
          </p:nvPr>
        </p:nvSpPr>
        <p:spPr>
          <a:ln/>
        </p:spPr>
        <p:txBody>
          <a:bodyPr/>
          <a:lstStyle>
            <a:lvl1pPr>
              <a:defRPr/>
            </a:lvl1pPr>
          </a:lstStyle>
          <a:p>
            <a:pPr>
              <a:defRPr/>
            </a:pPr>
            <a:fld id="{CA072C0B-AC99-4F63-84D3-FB4B4895EAA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71869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4"/>
          <p:cNvSpPr>
            <a:spLocks noGrp="1" noChangeArrowheads="1"/>
          </p:cNvSpPr>
          <p:nvPr>
            <p:ph type="sldNum" sz="quarter" idx="12"/>
          </p:nvPr>
        </p:nvSpPr>
        <p:spPr>
          <a:ln/>
        </p:spPr>
        <p:txBody>
          <a:bodyPr/>
          <a:lstStyle>
            <a:lvl1pPr>
              <a:defRPr/>
            </a:lvl1pPr>
          </a:lstStyle>
          <a:p>
            <a:pPr>
              <a:defRPr/>
            </a:pPr>
            <a:fld id="{6F903A99-5FCB-410C-987E-BA107D5D83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455481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4"/>
          <p:cNvSpPr>
            <a:spLocks noGrp="1" noChangeArrowheads="1"/>
          </p:cNvSpPr>
          <p:nvPr>
            <p:ph type="sldNum" sz="quarter" idx="12"/>
          </p:nvPr>
        </p:nvSpPr>
        <p:spPr>
          <a:ln/>
        </p:spPr>
        <p:txBody>
          <a:bodyPr/>
          <a:lstStyle>
            <a:lvl1pPr>
              <a:defRPr/>
            </a:lvl1pPr>
          </a:lstStyle>
          <a:p>
            <a:pPr>
              <a:defRPr/>
            </a:pPr>
            <a:fld id="{358F7E5D-C78B-4A32-ACAF-8D18A7FD5B9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157650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sldNum" sz="quarter" idx="12"/>
          </p:nvPr>
        </p:nvSpPr>
        <p:spPr>
          <a:ln/>
        </p:spPr>
        <p:txBody>
          <a:bodyPr/>
          <a:lstStyle>
            <a:lvl1pPr>
              <a:defRPr/>
            </a:lvl1pPr>
          </a:lstStyle>
          <a:p>
            <a:pPr>
              <a:defRPr/>
            </a:pPr>
            <a:fld id="{74854201-40B2-469E-8BDC-25C170A64E0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276930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sldNum" sz="quarter" idx="12"/>
          </p:nvPr>
        </p:nvSpPr>
        <p:spPr>
          <a:ln/>
        </p:spPr>
        <p:txBody>
          <a:bodyPr/>
          <a:lstStyle>
            <a:lvl1pPr>
              <a:defRPr/>
            </a:lvl1pPr>
          </a:lstStyle>
          <a:p>
            <a:pPr>
              <a:defRPr/>
            </a:pPr>
            <a:fld id="{E76E709C-B260-4B64-B10C-7009E405DA9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068811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smtClean="0"/>
          </a:p>
        </p:txBody>
      </p:sp>
      <p:sp>
        <p:nvSpPr>
          <p:cNvPr id="5" name="Rectangle 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3"/>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4"/>
          <p:cNvSpPr>
            <a:spLocks noGrp="1" noChangeArrowheads="1"/>
          </p:cNvSpPr>
          <p:nvPr>
            <p:ph type="sldNum" sz="quarter" idx="12"/>
          </p:nvPr>
        </p:nvSpPr>
        <p:spPr>
          <a:ln/>
        </p:spPr>
        <p:txBody>
          <a:bodyPr/>
          <a:lstStyle>
            <a:lvl1pPr>
              <a:defRPr/>
            </a:lvl1pPr>
          </a:lstStyle>
          <a:p>
            <a:pPr>
              <a:defRPr/>
            </a:pPr>
            <a:fld id="{720BCA44-0CBF-4CBC-8285-64833E2B6F3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91667777"/>
      </p:ext>
    </p:extLst>
  </p:cSld>
  <p:clrMapOvr>
    <a:masterClrMapping/>
  </p:clrMapOvr>
  <p:timing>
    <p:tnLst>
      <p:par>
        <p:cTn xmlns:p14="http://schemas.microsoft.com/office/powerpoint/2010/mai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FC1DF804-683C-4D60-B613-5ED5A90F91E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831668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1E7F7CEB-4E28-4386-A5D7-815E57C839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67028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567E54C-A3CC-4588-8995-0B06AA745B58}" type="datetimeFigureOut">
              <a:rPr lang="en-US" smtClean="0"/>
              <a:t>3/17/15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CC66BA-361D-4C28-8553-9704EC788C03}" type="slidenum">
              <a:rPr lang="en-US" smtClean="0"/>
              <a:t>‹#›</a:t>
            </a:fld>
            <a:endParaRPr lang="en-US"/>
          </a:p>
        </p:txBody>
      </p:sp>
    </p:spTree>
    <p:extLst>
      <p:ext uri="{BB962C8B-B14F-4D97-AF65-F5344CB8AC3E}">
        <p14:creationId xmlns:p14="http://schemas.microsoft.com/office/powerpoint/2010/main" val="9334047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86EBFA16-7005-4F6E-B144-35FD5CC6010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625535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9E46E088-48EF-4EF0-AFA4-DD6F322FF55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59397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sldNum" sz="quarter" idx="11"/>
          </p:nvPr>
        </p:nvSpPr>
        <p:spPr>
          <a:ln/>
        </p:spPr>
        <p:txBody>
          <a:bodyPr/>
          <a:lstStyle>
            <a:lvl1pPr>
              <a:defRPr/>
            </a:lvl1pPr>
          </a:lstStyle>
          <a:p>
            <a:pPr>
              <a:defRPr/>
            </a:pPr>
            <a:fld id="{0DDC075C-2258-414F-A2ED-B995345B079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020776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sldNum" sz="quarter" idx="11"/>
          </p:nvPr>
        </p:nvSpPr>
        <p:spPr>
          <a:ln/>
        </p:spPr>
        <p:txBody>
          <a:bodyPr/>
          <a:lstStyle>
            <a:lvl1pPr>
              <a:defRPr/>
            </a:lvl1pPr>
          </a:lstStyle>
          <a:p>
            <a:pPr>
              <a:defRPr/>
            </a:pPr>
            <a:fld id="{C3CB80DF-94E6-463F-B3E0-71AC93CCCFF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436394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sldNum" sz="quarter" idx="11"/>
          </p:nvPr>
        </p:nvSpPr>
        <p:spPr>
          <a:ln/>
        </p:spPr>
        <p:txBody>
          <a:bodyPr/>
          <a:lstStyle>
            <a:lvl1pPr>
              <a:defRPr/>
            </a:lvl1pPr>
          </a:lstStyle>
          <a:p>
            <a:pPr>
              <a:defRPr/>
            </a:pPr>
            <a:fld id="{8B5FB318-CD3C-4664-9297-6CF9AF6FDBB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604247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12E8B315-4182-4ED5-9C5B-6AF381D02C6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100030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DCC573C8-C429-4AA0-B844-3A5C98A9D8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30464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49A0A1E1-941F-49CA-A184-36453F0DB37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025230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863"/>
            <a:ext cx="2057400" cy="5575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50863"/>
            <a:ext cx="6019800" cy="5575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23F9AAA8-6B2F-4B9F-8B1E-55C5F369E6B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9841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567E54C-A3CC-4588-8995-0B06AA745B58}" type="datetimeFigureOut">
              <a:rPr lang="en-US" smtClean="0"/>
              <a:t>3/17/15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CC66BA-361D-4C28-8553-9704EC788C03}" type="slidenum">
              <a:rPr lang="en-US" smtClean="0"/>
              <a:t>‹#›</a:t>
            </a:fld>
            <a:endParaRPr lang="en-US"/>
          </a:p>
        </p:txBody>
      </p:sp>
    </p:spTree>
    <p:extLst>
      <p:ext uri="{BB962C8B-B14F-4D97-AF65-F5344CB8AC3E}">
        <p14:creationId xmlns:p14="http://schemas.microsoft.com/office/powerpoint/2010/main" val="4113500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67E54C-A3CC-4588-8995-0B06AA745B58}" type="datetimeFigureOut">
              <a:rPr lang="en-US" smtClean="0"/>
              <a:t>3/17/15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CC66BA-361D-4C28-8553-9704EC788C03}" type="slidenum">
              <a:rPr lang="en-US" smtClean="0"/>
              <a:t>‹#›</a:t>
            </a:fld>
            <a:endParaRPr lang="en-US"/>
          </a:p>
        </p:txBody>
      </p:sp>
    </p:spTree>
    <p:extLst>
      <p:ext uri="{BB962C8B-B14F-4D97-AF65-F5344CB8AC3E}">
        <p14:creationId xmlns:p14="http://schemas.microsoft.com/office/powerpoint/2010/main" val="3415487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67E54C-A3CC-4588-8995-0B06AA745B58}" type="datetimeFigureOut">
              <a:rPr lang="en-US" smtClean="0"/>
              <a:t>3/17/15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CC66BA-361D-4C28-8553-9704EC788C03}" type="slidenum">
              <a:rPr lang="en-US" smtClean="0"/>
              <a:t>‹#›</a:t>
            </a:fld>
            <a:endParaRPr lang="en-US"/>
          </a:p>
        </p:txBody>
      </p:sp>
    </p:spTree>
    <p:extLst>
      <p:ext uri="{BB962C8B-B14F-4D97-AF65-F5344CB8AC3E}">
        <p14:creationId xmlns:p14="http://schemas.microsoft.com/office/powerpoint/2010/main" val="3793722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67E54C-A3CC-4588-8995-0B06AA745B58}" type="datetimeFigureOut">
              <a:rPr lang="en-US" smtClean="0"/>
              <a:t>3/17/15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CC66BA-361D-4C28-8553-9704EC788C03}" type="slidenum">
              <a:rPr lang="en-US" smtClean="0"/>
              <a:t>‹#›</a:t>
            </a:fld>
            <a:endParaRPr lang="en-US"/>
          </a:p>
        </p:txBody>
      </p:sp>
    </p:spTree>
    <p:extLst>
      <p:ext uri="{BB962C8B-B14F-4D97-AF65-F5344CB8AC3E}">
        <p14:creationId xmlns:p14="http://schemas.microsoft.com/office/powerpoint/2010/main" val="96875682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theme" Target="../theme/theme2.xml"/><Relationship Id="rId14" Type="http://schemas.openxmlformats.org/officeDocument/2006/relationships/image" Target="../media/image1.jpe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theme" Target="../theme/theme3.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theme" Target="../theme/theme4.xml"/><Relationship Id="rId1" Type="http://schemas.openxmlformats.org/officeDocument/2006/relationships/slideLayout" Target="../slideLayouts/slideLayout36.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8.xml"/><Relationship Id="rId12" Type="http://schemas.openxmlformats.org/officeDocument/2006/relationships/theme" Target="../theme/theme5.xml"/><Relationship Id="rId1" Type="http://schemas.openxmlformats.org/officeDocument/2006/relationships/slideLayout" Target="../slideLayouts/slideLayout48.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67E54C-A3CC-4588-8995-0B06AA745B58}" type="datetimeFigureOut">
              <a:rPr lang="en-US" smtClean="0"/>
              <a:t>3/17/15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CC66BA-361D-4C28-8553-9704EC788C03}" type="slidenum">
              <a:rPr lang="en-US" smtClean="0"/>
              <a:t>‹#›</a:t>
            </a:fld>
            <a:endParaRPr lang="en-US"/>
          </a:p>
        </p:txBody>
      </p:sp>
    </p:spTree>
    <p:extLst>
      <p:ext uri="{BB962C8B-B14F-4D97-AF65-F5344CB8AC3E}">
        <p14:creationId xmlns:p14="http://schemas.microsoft.com/office/powerpoint/2010/main" val="2624496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88" y="0"/>
            <a:ext cx="9142412"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1066800" y="762000"/>
            <a:ext cx="7543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1066800" y="2057400"/>
            <a:ext cx="75438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62853" name="Rectangle 5"/>
          <p:cNvSpPr>
            <a:spLocks noGrp="1" noChangeArrowheads="1"/>
          </p:cNvSpPr>
          <p:nvPr>
            <p:ph type="ftr" sz="quarter" idx="3"/>
          </p:nvPr>
        </p:nvSpPr>
        <p:spPr bwMode="auto">
          <a:xfrm>
            <a:off x="1905000" y="6629400"/>
            <a:ext cx="25908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i="0">
                <a:latin typeface="Times New Roman" pitchFamily="18" charset="0"/>
              </a:defRPr>
            </a:lvl1pPr>
          </a:lstStyle>
          <a:p>
            <a:pPr eaLnBrk="0" fontAlgn="base" hangingPunct="0">
              <a:spcBef>
                <a:spcPct val="0"/>
              </a:spcBef>
              <a:spcAft>
                <a:spcPct val="0"/>
              </a:spcAft>
              <a:defRPr/>
            </a:pPr>
            <a:endParaRPr lang="en-US">
              <a:solidFill>
                <a:srgbClr val="000000"/>
              </a:solidFill>
              <a:latin typeface="Garamond" pitchFamily="18" charset="0"/>
            </a:endParaRPr>
          </a:p>
          <a:p>
            <a:pPr eaLnBrk="0" fontAlgn="base" hangingPunct="0">
              <a:spcBef>
                <a:spcPct val="0"/>
              </a:spcBef>
              <a:spcAft>
                <a:spcPct val="0"/>
              </a:spcAft>
              <a:defRPr/>
            </a:pPr>
            <a:endParaRPr lang="en-US">
              <a:solidFill>
                <a:srgbClr val="000000"/>
              </a:solidFill>
            </a:endParaRPr>
          </a:p>
        </p:txBody>
      </p:sp>
      <p:sp>
        <p:nvSpPr>
          <p:cNvPr id="1030" name="Line 6"/>
          <p:cNvSpPr>
            <a:spLocks noChangeShapeType="1"/>
          </p:cNvSpPr>
          <p:nvPr/>
        </p:nvSpPr>
        <p:spPr bwMode="auto">
          <a:xfrm>
            <a:off x="1066800" y="1981200"/>
            <a:ext cx="7543800" cy="0"/>
          </a:xfrm>
          <a:prstGeom prst="line">
            <a:avLst/>
          </a:prstGeom>
          <a:noFill/>
          <a:ln w="28575">
            <a:solidFill>
              <a:srgbClr val="A5002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8" name="Text Box 7"/>
          <p:cNvSpPr txBox="1">
            <a:spLocks noChangeArrowheads="1"/>
          </p:cNvSpPr>
          <p:nvPr userDrawn="1"/>
        </p:nvSpPr>
        <p:spPr bwMode="auto">
          <a:xfrm>
            <a:off x="1588" y="6635750"/>
            <a:ext cx="3657600" cy="215900"/>
          </a:xfrm>
          <a:prstGeom prst="rect">
            <a:avLst/>
          </a:prstGeom>
          <a:noFill/>
          <a:ln w="9525">
            <a:noFill/>
            <a:miter lim="800000"/>
            <a:headEnd/>
            <a:tailEnd/>
          </a:ln>
          <a:effectLst/>
        </p:spPr>
        <p:txBody>
          <a:bodyPr>
            <a:spAutoFit/>
          </a:bodyPr>
          <a:lstStyle>
            <a:lvl1pPr eaLnBrk="0" hangingPunct="0">
              <a:defRPr sz="2400">
                <a:solidFill>
                  <a:schemeClr val="tx1"/>
                </a:solidFill>
                <a:latin typeface="Times New Roman" pitchFamily="18" charset="0"/>
                <a:ea typeface="ＭＳ Ｐゴシック" charset="-128"/>
              </a:defRPr>
            </a:lvl1pPr>
            <a:lvl2pPr marL="37931725" indent="-37474525" eaLnBrk="0" hangingPunct="0">
              <a:defRPr sz="2400">
                <a:solidFill>
                  <a:schemeClr val="tx1"/>
                </a:solidFill>
                <a:latin typeface="Times New Roman" pitchFamily="18" charset="0"/>
                <a:ea typeface="ＭＳ Ｐゴシック" charset="-128"/>
              </a:defRPr>
            </a:lvl2pPr>
            <a:lvl3pPr eaLnBrk="0" hangingPunct="0">
              <a:defRPr sz="2400">
                <a:solidFill>
                  <a:schemeClr val="tx1"/>
                </a:solidFill>
                <a:latin typeface="Times New Roman" pitchFamily="18" charset="0"/>
                <a:ea typeface="ＭＳ Ｐゴシック" charset="-128"/>
              </a:defRPr>
            </a:lvl3pPr>
            <a:lvl4pPr eaLnBrk="0" hangingPunct="0">
              <a:defRPr sz="2400">
                <a:solidFill>
                  <a:schemeClr val="tx1"/>
                </a:solidFill>
                <a:latin typeface="Times New Roman" pitchFamily="18" charset="0"/>
                <a:ea typeface="ＭＳ Ｐゴシック" charset="-128"/>
              </a:defRPr>
            </a:lvl4pPr>
            <a:lvl5pPr eaLnBrk="0" hangingPunct="0">
              <a:defRPr sz="2400">
                <a:solidFill>
                  <a:schemeClr val="tx1"/>
                </a:solidFill>
                <a:latin typeface="Times New Roman" pitchFamily="18" charset="0"/>
                <a:ea typeface="ＭＳ Ｐゴシック" charset="-128"/>
              </a:defRPr>
            </a:lvl5pPr>
            <a:lvl6pPr marL="457200" eaLnBrk="0" fontAlgn="base" hangingPunct="0">
              <a:spcBef>
                <a:spcPct val="0"/>
              </a:spcBef>
              <a:spcAft>
                <a:spcPct val="0"/>
              </a:spcAft>
              <a:defRPr sz="2400">
                <a:solidFill>
                  <a:schemeClr val="tx1"/>
                </a:solidFill>
                <a:latin typeface="Times New Roman" pitchFamily="18" charset="0"/>
                <a:ea typeface="ＭＳ Ｐゴシック" charset="-128"/>
              </a:defRPr>
            </a:lvl6pPr>
            <a:lvl7pPr marL="914400" eaLnBrk="0" fontAlgn="base" hangingPunct="0">
              <a:spcBef>
                <a:spcPct val="0"/>
              </a:spcBef>
              <a:spcAft>
                <a:spcPct val="0"/>
              </a:spcAft>
              <a:defRPr sz="2400">
                <a:solidFill>
                  <a:schemeClr val="tx1"/>
                </a:solidFill>
                <a:latin typeface="Times New Roman" pitchFamily="18" charset="0"/>
                <a:ea typeface="ＭＳ Ｐゴシック" charset="-128"/>
              </a:defRPr>
            </a:lvl7pPr>
            <a:lvl8pPr marL="1371600" eaLnBrk="0" fontAlgn="base" hangingPunct="0">
              <a:spcBef>
                <a:spcPct val="0"/>
              </a:spcBef>
              <a:spcAft>
                <a:spcPct val="0"/>
              </a:spcAft>
              <a:defRPr sz="2400">
                <a:solidFill>
                  <a:schemeClr val="tx1"/>
                </a:solidFill>
                <a:latin typeface="Times New Roman" pitchFamily="18" charset="0"/>
                <a:ea typeface="ＭＳ Ｐゴシック" charset="-128"/>
              </a:defRPr>
            </a:lvl8pPr>
            <a:lvl9pPr marL="1828800" eaLnBrk="0" fontAlgn="base" hangingPunct="0">
              <a:spcBef>
                <a:spcPct val="0"/>
              </a:spcBef>
              <a:spcAft>
                <a:spcPct val="0"/>
              </a:spcAft>
              <a:defRPr sz="2400">
                <a:solidFill>
                  <a:schemeClr val="tx1"/>
                </a:solidFill>
                <a:latin typeface="Times New Roman" pitchFamily="18" charset="0"/>
                <a:ea typeface="ＭＳ Ｐゴシック" charset="-128"/>
              </a:defRPr>
            </a:lvl9pPr>
          </a:lstStyle>
          <a:p>
            <a:pPr fontAlgn="base">
              <a:spcBef>
                <a:spcPct val="50000"/>
              </a:spcBef>
              <a:spcAft>
                <a:spcPct val="0"/>
              </a:spcAft>
              <a:defRPr/>
            </a:pPr>
            <a:r>
              <a:rPr lang="en-US" sz="800" dirty="0" smtClean="0">
                <a:solidFill>
                  <a:srgbClr val="000000"/>
                </a:solidFill>
                <a:latin typeface="Arial"/>
                <a:ea typeface="ＭＳ Ｐゴシック" pitchFamily="34" charset="-128"/>
              </a:rPr>
              <a:t>© BLR</a:t>
            </a:r>
            <a:r>
              <a:rPr lang="en-US" sz="800" baseline="30000" dirty="0" smtClean="0">
                <a:solidFill>
                  <a:srgbClr val="000000"/>
                </a:solidFill>
                <a:latin typeface="Arial"/>
                <a:ea typeface="ＭＳ Ｐゴシック" pitchFamily="34" charset="-128"/>
              </a:rPr>
              <a:t>®</a:t>
            </a:r>
            <a:r>
              <a:rPr lang="en-US" sz="800" dirty="0" smtClean="0">
                <a:solidFill>
                  <a:srgbClr val="000000"/>
                </a:solidFill>
                <a:latin typeface="Arial"/>
                <a:ea typeface="ＭＳ Ｐゴシック" pitchFamily="34" charset="-128"/>
              </a:rPr>
              <a:t>—Business &amp; Legal Resources 1203</a:t>
            </a:r>
            <a:endParaRPr lang="en-US" sz="800" dirty="0">
              <a:solidFill>
                <a:srgbClr val="000000"/>
              </a:solidFill>
              <a:latin typeface="Arial"/>
              <a:ea typeface="ＭＳ Ｐゴシック" pitchFamily="34" charset="-128"/>
            </a:endParaRPr>
          </a:p>
        </p:txBody>
      </p:sp>
    </p:spTree>
    <p:extLst>
      <p:ext uri="{BB962C8B-B14F-4D97-AF65-F5344CB8AC3E}">
        <p14:creationId xmlns:p14="http://schemas.microsoft.com/office/powerpoint/2010/main" val="5686658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xmlns:p14="http://schemas.microsoft.com/office/powerpoint/2010/main" id="1" dur="indefinite" restart="never" nodeType="tmRoot"/>
      </p:par>
    </p:tnLst>
  </p:timing>
  <p:hf sldNum="0" hdr="0" dt="0"/>
  <p:txStyles>
    <p:titleStyle>
      <a:lvl1pPr algn="l" rtl="0" eaLnBrk="0" fontAlgn="base" hangingPunct="0">
        <a:lnSpc>
          <a:spcPct val="90000"/>
        </a:lnSpc>
        <a:spcBef>
          <a:spcPct val="0"/>
        </a:spcBef>
        <a:spcAft>
          <a:spcPct val="0"/>
        </a:spcAft>
        <a:defRPr sz="4400" b="1">
          <a:solidFill>
            <a:schemeClr val="tx2"/>
          </a:solidFill>
          <a:latin typeface="+mj-lt"/>
          <a:ea typeface="+mj-ea"/>
          <a:cs typeface="+mj-cs"/>
        </a:defRPr>
      </a:lvl1pPr>
      <a:lvl2pPr algn="l" rtl="0" eaLnBrk="0" fontAlgn="base" hangingPunct="0">
        <a:lnSpc>
          <a:spcPct val="90000"/>
        </a:lnSpc>
        <a:spcBef>
          <a:spcPct val="0"/>
        </a:spcBef>
        <a:spcAft>
          <a:spcPct val="0"/>
        </a:spcAft>
        <a:defRPr sz="4400" b="1">
          <a:solidFill>
            <a:schemeClr val="tx2"/>
          </a:solidFill>
          <a:latin typeface="Arial" charset="0"/>
        </a:defRPr>
      </a:lvl2pPr>
      <a:lvl3pPr algn="l" rtl="0" eaLnBrk="0" fontAlgn="base" hangingPunct="0">
        <a:lnSpc>
          <a:spcPct val="90000"/>
        </a:lnSpc>
        <a:spcBef>
          <a:spcPct val="0"/>
        </a:spcBef>
        <a:spcAft>
          <a:spcPct val="0"/>
        </a:spcAft>
        <a:defRPr sz="4400" b="1">
          <a:solidFill>
            <a:schemeClr val="tx2"/>
          </a:solidFill>
          <a:latin typeface="Arial" charset="0"/>
        </a:defRPr>
      </a:lvl3pPr>
      <a:lvl4pPr algn="l" rtl="0" eaLnBrk="0" fontAlgn="base" hangingPunct="0">
        <a:lnSpc>
          <a:spcPct val="90000"/>
        </a:lnSpc>
        <a:spcBef>
          <a:spcPct val="0"/>
        </a:spcBef>
        <a:spcAft>
          <a:spcPct val="0"/>
        </a:spcAft>
        <a:defRPr sz="4400" b="1">
          <a:solidFill>
            <a:schemeClr val="tx2"/>
          </a:solidFill>
          <a:latin typeface="Arial" charset="0"/>
        </a:defRPr>
      </a:lvl4pPr>
      <a:lvl5pPr algn="l" rtl="0" eaLnBrk="0" fontAlgn="base" hangingPunct="0">
        <a:lnSpc>
          <a:spcPct val="90000"/>
        </a:lnSpc>
        <a:spcBef>
          <a:spcPct val="0"/>
        </a:spcBef>
        <a:spcAft>
          <a:spcPct val="0"/>
        </a:spcAft>
        <a:defRPr sz="4400" b="1">
          <a:solidFill>
            <a:schemeClr val="tx2"/>
          </a:solidFill>
          <a:latin typeface="Arial" charset="0"/>
        </a:defRPr>
      </a:lvl5pPr>
      <a:lvl6pPr marL="457200" algn="l" rtl="0" fontAlgn="base">
        <a:lnSpc>
          <a:spcPct val="90000"/>
        </a:lnSpc>
        <a:spcBef>
          <a:spcPct val="0"/>
        </a:spcBef>
        <a:spcAft>
          <a:spcPct val="0"/>
        </a:spcAft>
        <a:defRPr sz="4400" b="1">
          <a:solidFill>
            <a:schemeClr val="tx2"/>
          </a:solidFill>
          <a:latin typeface="Arial" charset="0"/>
        </a:defRPr>
      </a:lvl6pPr>
      <a:lvl7pPr marL="914400" algn="l" rtl="0" fontAlgn="base">
        <a:lnSpc>
          <a:spcPct val="90000"/>
        </a:lnSpc>
        <a:spcBef>
          <a:spcPct val="0"/>
        </a:spcBef>
        <a:spcAft>
          <a:spcPct val="0"/>
        </a:spcAft>
        <a:defRPr sz="4400" b="1">
          <a:solidFill>
            <a:schemeClr val="tx2"/>
          </a:solidFill>
          <a:latin typeface="Arial" charset="0"/>
        </a:defRPr>
      </a:lvl7pPr>
      <a:lvl8pPr marL="1371600" algn="l" rtl="0" fontAlgn="base">
        <a:lnSpc>
          <a:spcPct val="90000"/>
        </a:lnSpc>
        <a:spcBef>
          <a:spcPct val="0"/>
        </a:spcBef>
        <a:spcAft>
          <a:spcPct val="0"/>
        </a:spcAft>
        <a:defRPr sz="4400" b="1">
          <a:solidFill>
            <a:schemeClr val="tx2"/>
          </a:solidFill>
          <a:latin typeface="Arial" charset="0"/>
        </a:defRPr>
      </a:lvl8pPr>
      <a:lvl9pPr marL="1828800" algn="l" rtl="0" fontAlgn="base">
        <a:lnSpc>
          <a:spcPct val="90000"/>
        </a:lnSpc>
        <a:spcBef>
          <a:spcPct val="0"/>
        </a:spcBef>
        <a:spcAft>
          <a:spcPct val="0"/>
        </a:spcAft>
        <a:defRPr sz="4400" b="1">
          <a:solidFill>
            <a:schemeClr val="tx2"/>
          </a:solidFill>
          <a:latin typeface="Arial" charset="0"/>
        </a:defRPr>
      </a:lvl9pPr>
    </p:titleStyle>
    <p:bodyStyle>
      <a:lvl1pPr marL="342900" indent="-342900" algn="l" rtl="0" eaLnBrk="0" fontAlgn="base" hangingPunct="0">
        <a:lnSpc>
          <a:spcPct val="90000"/>
        </a:lnSpc>
        <a:spcBef>
          <a:spcPct val="25000"/>
        </a:spcBef>
        <a:spcAft>
          <a:spcPct val="0"/>
        </a:spcAft>
        <a:buClr>
          <a:srgbClr val="800000"/>
        </a:buClr>
        <a:defRPr sz="2800">
          <a:solidFill>
            <a:schemeClr val="tx1"/>
          </a:solidFill>
          <a:latin typeface="+mn-lt"/>
          <a:ea typeface="+mn-ea"/>
          <a:cs typeface="+mn-cs"/>
        </a:defRPr>
      </a:lvl1pPr>
      <a:lvl2pPr marL="341313" indent="-227013" algn="l" rtl="0" eaLnBrk="0" fontAlgn="base" hangingPunct="0">
        <a:lnSpc>
          <a:spcPct val="90000"/>
        </a:lnSpc>
        <a:spcBef>
          <a:spcPct val="25000"/>
        </a:spcBef>
        <a:spcAft>
          <a:spcPct val="0"/>
        </a:spcAft>
        <a:buClr>
          <a:srgbClr val="800000"/>
        </a:buClr>
        <a:buSzPct val="115000"/>
        <a:buFont typeface="Times" pitchFamily="18" charset="0"/>
        <a:buChar char="•"/>
        <a:defRPr sz="2800">
          <a:solidFill>
            <a:schemeClr val="tx1"/>
          </a:solidFill>
          <a:latin typeface="+mn-lt"/>
        </a:defRPr>
      </a:lvl2pPr>
      <a:lvl3pPr marL="620713" indent="-165100" algn="l" rtl="0" eaLnBrk="0" fontAlgn="base" hangingPunct="0">
        <a:lnSpc>
          <a:spcPct val="90000"/>
        </a:lnSpc>
        <a:spcBef>
          <a:spcPct val="25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defRPr sz="2000">
          <a:solidFill>
            <a:schemeClr val="tx1"/>
          </a:solidFill>
          <a:latin typeface="+mn-lt"/>
        </a:defRPr>
      </a:lvl5pPr>
      <a:lvl6pPr marL="2514600" indent="-228600" algn="l" rtl="0" fontAlgn="base">
        <a:spcBef>
          <a:spcPct val="20000"/>
        </a:spcBef>
        <a:spcAft>
          <a:spcPct val="0"/>
        </a:spcAft>
        <a:defRPr sz="2000">
          <a:solidFill>
            <a:schemeClr val="tx1"/>
          </a:solidFill>
          <a:latin typeface="+mn-lt"/>
        </a:defRPr>
      </a:lvl6pPr>
      <a:lvl7pPr marL="2971800" indent="-228600" algn="l" rtl="0" fontAlgn="base">
        <a:spcBef>
          <a:spcPct val="20000"/>
        </a:spcBef>
        <a:spcAft>
          <a:spcPct val="0"/>
        </a:spcAft>
        <a:defRPr sz="2000">
          <a:solidFill>
            <a:schemeClr val="tx1"/>
          </a:solidFill>
          <a:latin typeface="+mn-lt"/>
        </a:defRPr>
      </a:lvl7pPr>
      <a:lvl8pPr marL="3429000" indent="-228600" algn="l" rtl="0" fontAlgn="base">
        <a:spcBef>
          <a:spcPct val="20000"/>
        </a:spcBef>
        <a:spcAft>
          <a:spcPct val="0"/>
        </a:spcAft>
        <a:defRPr sz="2000">
          <a:solidFill>
            <a:schemeClr val="tx1"/>
          </a:solidFill>
          <a:latin typeface="+mn-lt"/>
        </a:defRPr>
      </a:lvl8pPr>
      <a:lvl9pPr marL="3886200" indent="-228600" algn="l" rtl="0" fontAlgn="base">
        <a:spcBef>
          <a:spcPct val="20000"/>
        </a:spcBef>
        <a:spcAft>
          <a:spcPct val="0"/>
        </a:spcAft>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55086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52" name="Rectangle 4"/>
          <p:cNvSpPr>
            <a:spLocks noChangeArrowheads="1"/>
          </p:cNvSpPr>
          <p:nvPr/>
        </p:nvSpPr>
        <p:spPr bwMode="auto">
          <a:xfrm>
            <a:off x="0" y="0"/>
            <a:ext cx="9144000" cy="485775"/>
          </a:xfrm>
          <a:prstGeom prst="rect">
            <a:avLst/>
          </a:prstGeom>
          <a:gradFill rotWithShape="1">
            <a:gsLst>
              <a:gs pos="0">
                <a:srgbClr val="A50021"/>
              </a:gs>
              <a:gs pos="100000">
                <a:srgbClr val="A50021">
                  <a:alpha val="6000"/>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6" name="Text Box 7"/>
          <p:cNvSpPr txBox="1">
            <a:spLocks noChangeArrowheads="1"/>
          </p:cNvSpPr>
          <p:nvPr userDrawn="1"/>
        </p:nvSpPr>
        <p:spPr bwMode="auto">
          <a:xfrm>
            <a:off x="1588" y="6635750"/>
            <a:ext cx="3657600" cy="215900"/>
          </a:xfrm>
          <a:prstGeom prst="rect">
            <a:avLst/>
          </a:prstGeom>
          <a:noFill/>
          <a:ln w="9525">
            <a:noFill/>
            <a:miter lim="800000"/>
            <a:headEnd/>
            <a:tailEnd/>
          </a:ln>
          <a:effectLst/>
        </p:spPr>
        <p:txBody>
          <a:bodyPr>
            <a:spAutoFit/>
          </a:bodyPr>
          <a:lstStyle>
            <a:lvl1pPr eaLnBrk="0" hangingPunct="0">
              <a:defRPr sz="2400">
                <a:solidFill>
                  <a:schemeClr val="tx1"/>
                </a:solidFill>
                <a:latin typeface="Times New Roman" pitchFamily="18" charset="0"/>
                <a:ea typeface="ＭＳ Ｐゴシック" charset="-128"/>
              </a:defRPr>
            </a:lvl1pPr>
            <a:lvl2pPr marL="37931725" indent="-37474525" eaLnBrk="0" hangingPunct="0">
              <a:defRPr sz="2400">
                <a:solidFill>
                  <a:schemeClr val="tx1"/>
                </a:solidFill>
                <a:latin typeface="Times New Roman" pitchFamily="18" charset="0"/>
                <a:ea typeface="ＭＳ Ｐゴシック" charset="-128"/>
              </a:defRPr>
            </a:lvl2pPr>
            <a:lvl3pPr eaLnBrk="0" hangingPunct="0">
              <a:defRPr sz="2400">
                <a:solidFill>
                  <a:schemeClr val="tx1"/>
                </a:solidFill>
                <a:latin typeface="Times New Roman" pitchFamily="18" charset="0"/>
                <a:ea typeface="ＭＳ Ｐゴシック" charset="-128"/>
              </a:defRPr>
            </a:lvl3pPr>
            <a:lvl4pPr eaLnBrk="0" hangingPunct="0">
              <a:defRPr sz="2400">
                <a:solidFill>
                  <a:schemeClr val="tx1"/>
                </a:solidFill>
                <a:latin typeface="Times New Roman" pitchFamily="18" charset="0"/>
                <a:ea typeface="ＭＳ Ｐゴシック" charset="-128"/>
              </a:defRPr>
            </a:lvl4pPr>
            <a:lvl5pPr eaLnBrk="0" hangingPunct="0">
              <a:defRPr sz="2400">
                <a:solidFill>
                  <a:schemeClr val="tx1"/>
                </a:solidFill>
                <a:latin typeface="Times New Roman" pitchFamily="18" charset="0"/>
                <a:ea typeface="ＭＳ Ｐゴシック" charset="-128"/>
              </a:defRPr>
            </a:lvl5pPr>
            <a:lvl6pPr marL="457200" eaLnBrk="0" fontAlgn="base" hangingPunct="0">
              <a:spcBef>
                <a:spcPct val="0"/>
              </a:spcBef>
              <a:spcAft>
                <a:spcPct val="0"/>
              </a:spcAft>
              <a:defRPr sz="2400">
                <a:solidFill>
                  <a:schemeClr val="tx1"/>
                </a:solidFill>
                <a:latin typeface="Times New Roman" pitchFamily="18" charset="0"/>
                <a:ea typeface="ＭＳ Ｐゴシック" charset="-128"/>
              </a:defRPr>
            </a:lvl6pPr>
            <a:lvl7pPr marL="914400" eaLnBrk="0" fontAlgn="base" hangingPunct="0">
              <a:spcBef>
                <a:spcPct val="0"/>
              </a:spcBef>
              <a:spcAft>
                <a:spcPct val="0"/>
              </a:spcAft>
              <a:defRPr sz="2400">
                <a:solidFill>
                  <a:schemeClr val="tx1"/>
                </a:solidFill>
                <a:latin typeface="Times New Roman" pitchFamily="18" charset="0"/>
                <a:ea typeface="ＭＳ Ｐゴシック" charset="-128"/>
              </a:defRPr>
            </a:lvl7pPr>
            <a:lvl8pPr marL="1371600" eaLnBrk="0" fontAlgn="base" hangingPunct="0">
              <a:spcBef>
                <a:spcPct val="0"/>
              </a:spcBef>
              <a:spcAft>
                <a:spcPct val="0"/>
              </a:spcAft>
              <a:defRPr sz="2400">
                <a:solidFill>
                  <a:schemeClr val="tx1"/>
                </a:solidFill>
                <a:latin typeface="Times New Roman" pitchFamily="18" charset="0"/>
                <a:ea typeface="ＭＳ Ｐゴシック" charset="-128"/>
              </a:defRPr>
            </a:lvl8pPr>
            <a:lvl9pPr marL="1828800" eaLnBrk="0" fontAlgn="base" hangingPunct="0">
              <a:spcBef>
                <a:spcPct val="0"/>
              </a:spcBef>
              <a:spcAft>
                <a:spcPct val="0"/>
              </a:spcAft>
              <a:defRPr sz="2400">
                <a:solidFill>
                  <a:schemeClr val="tx1"/>
                </a:solidFill>
                <a:latin typeface="Times New Roman" pitchFamily="18" charset="0"/>
                <a:ea typeface="ＭＳ Ｐゴシック" charset="-128"/>
              </a:defRPr>
            </a:lvl9pPr>
          </a:lstStyle>
          <a:p>
            <a:pPr fontAlgn="base">
              <a:spcBef>
                <a:spcPct val="50000"/>
              </a:spcBef>
              <a:spcAft>
                <a:spcPct val="0"/>
              </a:spcAft>
              <a:defRPr/>
            </a:pPr>
            <a:r>
              <a:rPr lang="en-US" sz="800" dirty="0" smtClean="0">
                <a:solidFill>
                  <a:srgbClr val="000000"/>
                </a:solidFill>
                <a:latin typeface="Arial"/>
                <a:ea typeface="ＭＳ Ｐゴシック" pitchFamily="34" charset="-128"/>
              </a:rPr>
              <a:t>© BLR</a:t>
            </a:r>
            <a:r>
              <a:rPr lang="en-US" sz="800" baseline="30000" dirty="0" smtClean="0">
                <a:solidFill>
                  <a:srgbClr val="000000"/>
                </a:solidFill>
                <a:latin typeface="Arial"/>
                <a:ea typeface="ＭＳ Ｐゴシック" pitchFamily="34" charset="-128"/>
              </a:rPr>
              <a:t>®</a:t>
            </a:r>
            <a:r>
              <a:rPr lang="en-US" sz="800" dirty="0" smtClean="0">
                <a:solidFill>
                  <a:srgbClr val="000000"/>
                </a:solidFill>
                <a:latin typeface="Arial"/>
                <a:ea typeface="ＭＳ Ｐゴシック" pitchFamily="34" charset="-128"/>
              </a:rPr>
              <a:t>—Business &amp; Legal Resources 1203</a:t>
            </a:r>
            <a:endParaRPr lang="en-US" sz="800" dirty="0">
              <a:solidFill>
                <a:srgbClr val="000000"/>
              </a:solidFill>
              <a:latin typeface="Arial"/>
              <a:ea typeface="ＭＳ Ｐゴシック" pitchFamily="34" charset="-128"/>
            </a:endParaRPr>
          </a:p>
        </p:txBody>
      </p:sp>
    </p:spTree>
    <p:extLst>
      <p:ext uri="{BB962C8B-B14F-4D97-AF65-F5344CB8AC3E}">
        <p14:creationId xmlns:p14="http://schemas.microsoft.com/office/powerpoint/2010/main" val="172952243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iming>
    <p:tnLst>
      <p:par>
        <p:cTn xmlns:p14="http://schemas.microsoft.com/office/powerpoint/2010/main" id="1" dur="indefinite" restart="never" nodeType="tmRoot"/>
      </p:par>
    </p:tnLst>
  </p:timing>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Arial" charset="0"/>
          <a:cs typeface="Arial" charset="0"/>
        </a:defRPr>
      </a:lvl2pPr>
      <a:lvl3pPr algn="ctr" rtl="0" eaLnBrk="0" fontAlgn="base" hangingPunct="0">
        <a:spcBef>
          <a:spcPct val="0"/>
        </a:spcBef>
        <a:spcAft>
          <a:spcPct val="0"/>
        </a:spcAft>
        <a:defRPr sz="4400" b="1">
          <a:solidFill>
            <a:schemeClr val="tx2"/>
          </a:solidFill>
          <a:latin typeface="Arial" charset="0"/>
          <a:cs typeface="Arial" charset="0"/>
        </a:defRPr>
      </a:lvl3pPr>
      <a:lvl4pPr algn="ctr" rtl="0" eaLnBrk="0" fontAlgn="base" hangingPunct="0">
        <a:spcBef>
          <a:spcPct val="0"/>
        </a:spcBef>
        <a:spcAft>
          <a:spcPct val="0"/>
        </a:spcAft>
        <a:defRPr sz="4400" b="1">
          <a:solidFill>
            <a:schemeClr val="tx2"/>
          </a:solidFill>
          <a:latin typeface="Arial" charset="0"/>
          <a:cs typeface="Arial" charset="0"/>
        </a:defRPr>
      </a:lvl4pPr>
      <a:lvl5pPr algn="ctr" rtl="0" eaLnBrk="0" fontAlgn="base" hangingPunct="0">
        <a:spcBef>
          <a:spcPct val="0"/>
        </a:spcBef>
        <a:spcAft>
          <a:spcPct val="0"/>
        </a:spcAft>
        <a:defRPr sz="4400" b="1">
          <a:solidFill>
            <a:schemeClr val="tx2"/>
          </a:solidFill>
          <a:latin typeface="Arial" charset="0"/>
          <a:cs typeface="Arial" charset="0"/>
        </a:defRPr>
      </a:lvl5pPr>
      <a:lvl6pPr marL="457200" algn="ctr" rtl="0" fontAlgn="base">
        <a:spcBef>
          <a:spcPct val="0"/>
        </a:spcBef>
        <a:spcAft>
          <a:spcPct val="0"/>
        </a:spcAft>
        <a:defRPr sz="4400" b="1">
          <a:solidFill>
            <a:schemeClr val="tx2"/>
          </a:solidFill>
          <a:latin typeface="Arial" charset="0"/>
          <a:cs typeface="Arial" charset="0"/>
        </a:defRPr>
      </a:lvl6pPr>
      <a:lvl7pPr marL="914400" algn="ctr" rtl="0" fontAlgn="base">
        <a:spcBef>
          <a:spcPct val="0"/>
        </a:spcBef>
        <a:spcAft>
          <a:spcPct val="0"/>
        </a:spcAft>
        <a:defRPr sz="4400" b="1">
          <a:solidFill>
            <a:schemeClr val="tx2"/>
          </a:solidFill>
          <a:latin typeface="Arial" charset="0"/>
          <a:cs typeface="Arial" charset="0"/>
        </a:defRPr>
      </a:lvl7pPr>
      <a:lvl8pPr marL="1371600" algn="ctr" rtl="0" fontAlgn="base">
        <a:spcBef>
          <a:spcPct val="0"/>
        </a:spcBef>
        <a:spcAft>
          <a:spcPct val="0"/>
        </a:spcAft>
        <a:defRPr sz="4400" b="1">
          <a:solidFill>
            <a:schemeClr val="tx2"/>
          </a:solidFill>
          <a:latin typeface="Arial" charset="0"/>
          <a:cs typeface="Arial" charset="0"/>
        </a:defRPr>
      </a:lvl8pPr>
      <a:lvl9pPr marL="1828800" algn="ctr" rtl="0" fontAlgn="base">
        <a:spcBef>
          <a:spcPct val="0"/>
        </a:spcBef>
        <a:spcAft>
          <a:spcPct val="0"/>
        </a:spcAft>
        <a:defRPr sz="4400" b="1">
          <a:solidFill>
            <a:schemeClr val="tx2"/>
          </a:solidFill>
          <a:latin typeface="Arial" charset="0"/>
          <a:cs typeface="Arial" charset="0"/>
        </a:defRPr>
      </a:lvl9pPr>
    </p:titleStyle>
    <p:bodyStyle>
      <a:lvl1pPr marL="228600" indent="-228600" algn="l" rtl="0" eaLnBrk="0" fontAlgn="base" hangingPunct="0">
        <a:spcBef>
          <a:spcPct val="20000"/>
        </a:spcBef>
        <a:spcAft>
          <a:spcPct val="0"/>
        </a:spcAft>
        <a:buClr>
          <a:srgbClr val="800000"/>
        </a:buClr>
        <a:buSzPct val="115000"/>
        <a:buChar char="•"/>
        <a:defRPr sz="2800">
          <a:solidFill>
            <a:schemeClr val="tx1"/>
          </a:solidFill>
          <a:latin typeface="+mn-lt"/>
          <a:ea typeface="+mn-ea"/>
          <a:cs typeface="+mn-cs"/>
        </a:defRPr>
      </a:lvl1pPr>
      <a:lvl2pPr marL="742950" indent="-285750" algn="l" rtl="0" eaLnBrk="0" fontAlgn="base" hangingPunct="0">
        <a:lnSpc>
          <a:spcPct val="90000"/>
        </a:lnSpc>
        <a:spcBef>
          <a:spcPct val="25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72418" name="Rectangle 2"/>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i="0"/>
            </a:lvl1pPr>
          </a:lstStyle>
          <a:p>
            <a:pPr eaLnBrk="0" fontAlgn="base" hangingPunct="0">
              <a:spcBef>
                <a:spcPct val="0"/>
              </a:spcBef>
              <a:spcAft>
                <a:spcPct val="0"/>
              </a:spcAft>
              <a:defRPr/>
            </a:pPr>
            <a:endParaRPr lang="en-US">
              <a:solidFill>
                <a:srgbClr val="000000"/>
              </a:solidFill>
              <a:latin typeface="Times New Roman" pitchFamily="18" charset="0"/>
            </a:endParaRPr>
          </a:p>
        </p:txBody>
      </p:sp>
      <p:sp>
        <p:nvSpPr>
          <p:cNvPr id="572419" name="Rectangle 3"/>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i="0"/>
            </a:lvl1pPr>
          </a:lstStyle>
          <a:p>
            <a:pPr eaLnBrk="0" fontAlgn="base" hangingPunct="0">
              <a:spcBef>
                <a:spcPct val="0"/>
              </a:spcBef>
              <a:spcAft>
                <a:spcPct val="0"/>
              </a:spcAft>
              <a:defRPr/>
            </a:pPr>
            <a:endParaRPr lang="en-US">
              <a:solidFill>
                <a:srgbClr val="000000"/>
              </a:solidFill>
              <a:latin typeface="Times New Roman" pitchFamily="18" charset="0"/>
            </a:endParaRPr>
          </a:p>
        </p:txBody>
      </p:sp>
      <p:sp>
        <p:nvSpPr>
          <p:cNvPr id="572420" name="Rectangle 4"/>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i="0"/>
            </a:lvl1pPr>
          </a:lstStyle>
          <a:p>
            <a:pPr eaLnBrk="0" fontAlgn="base" hangingPunct="0">
              <a:spcBef>
                <a:spcPct val="0"/>
              </a:spcBef>
              <a:spcAft>
                <a:spcPct val="0"/>
              </a:spcAft>
              <a:defRPr/>
            </a:pPr>
            <a:fld id="{344B88C4-BCFD-4C27-BA53-A73052A8278B}" type="slidenum">
              <a:rPr lang="en-US">
                <a:solidFill>
                  <a:srgbClr val="000000"/>
                </a:solidFill>
                <a:latin typeface="Times New Roman" pitchFamily="18" charset="0"/>
              </a:rPr>
              <a:pPr eaLnBrk="0" fontAlgn="base" hangingPunct="0">
                <a:spcBef>
                  <a:spcPct val="0"/>
                </a:spcBef>
                <a:spcAft>
                  <a:spcPct val="0"/>
                </a:spcAft>
                <a:defRPr/>
              </a:pPr>
              <a:t>‹#›</a:t>
            </a:fld>
            <a:endParaRPr lang="en-US">
              <a:solidFill>
                <a:srgbClr val="000000"/>
              </a:solidFill>
              <a:latin typeface="Times New Roman" pitchFamily="18" charset="0"/>
            </a:endParaRPr>
          </a:p>
        </p:txBody>
      </p:sp>
      <p:sp>
        <p:nvSpPr>
          <p:cNvPr id="3077" name="Rectangle 5"/>
          <p:cNvSpPr>
            <a:spLocks noChangeArrowheads="1"/>
          </p:cNvSpPr>
          <p:nvPr/>
        </p:nvSpPr>
        <p:spPr bwMode="auto">
          <a:xfrm>
            <a:off x="1066800" y="139700"/>
            <a:ext cx="7543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ctr" fontAlgn="base">
              <a:spcBef>
                <a:spcPct val="0"/>
              </a:spcBef>
              <a:spcAft>
                <a:spcPct val="0"/>
              </a:spcAft>
            </a:pPr>
            <a:endParaRPr lang="en-US" sz="4400" b="1">
              <a:solidFill>
                <a:srgbClr val="000000"/>
              </a:solidFill>
            </a:endParaRPr>
          </a:p>
        </p:txBody>
      </p:sp>
      <p:sp>
        <p:nvSpPr>
          <p:cNvPr id="3078" name="Rectangle 6"/>
          <p:cNvSpPr>
            <a:spLocks noChangeArrowheads="1"/>
          </p:cNvSpPr>
          <p:nvPr/>
        </p:nvSpPr>
        <p:spPr bwMode="auto">
          <a:xfrm>
            <a:off x="0" y="-12700"/>
            <a:ext cx="9144000" cy="485775"/>
          </a:xfrm>
          <a:prstGeom prst="rect">
            <a:avLst/>
          </a:prstGeom>
          <a:gradFill rotWithShape="1">
            <a:gsLst>
              <a:gs pos="0">
                <a:srgbClr val="AC030D">
                  <a:alpha val="90999"/>
                </a:srgbClr>
              </a:gs>
              <a:gs pos="100000">
                <a:srgbClr val="AC030D">
                  <a:alpha val="4999"/>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3079" name="Rectangle 8"/>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80" name="Rectangle 9"/>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Text Box 7"/>
          <p:cNvSpPr txBox="1">
            <a:spLocks noChangeArrowheads="1"/>
          </p:cNvSpPr>
          <p:nvPr userDrawn="1"/>
        </p:nvSpPr>
        <p:spPr bwMode="auto">
          <a:xfrm>
            <a:off x="1588" y="6635750"/>
            <a:ext cx="3657600" cy="215900"/>
          </a:xfrm>
          <a:prstGeom prst="rect">
            <a:avLst/>
          </a:prstGeom>
          <a:noFill/>
          <a:ln w="9525">
            <a:noFill/>
            <a:miter lim="800000"/>
            <a:headEnd/>
            <a:tailEnd/>
          </a:ln>
          <a:effectLst/>
        </p:spPr>
        <p:txBody>
          <a:bodyPr>
            <a:spAutoFit/>
          </a:bodyPr>
          <a:lstStyle>
            <a:lvl1pPr eaLnBrk="0" hangingPunct="0">
              <a:defRPr sz="2400">
                <a:solidFill>
                  <a:schemeClr val="tx1"/>
                </a:solidFill>
                <a:latin typeface="Times New Roman" pitchFamily="18" charset="0"/>
                <a:ea typeface="ＭＳ Ｐゴシック" charset="-128"/>
              </a:defRPr>
            </a:lvl1pPr>
            <a:lvl2pPr marL="37931725" indent="-37474525" eaLnBrk="0" hangingPunct="0">
              <a:defRPr sz="2400">
                <a:solidFill>
                  <a:schemeClr val="tx1"/>
                </a:solidFill>
                <a:latin typeface="Times New Roman" pitchFamily="18" charset="0"/>
                <a:ea typeface="ＭＳ Ｐゴシック" charset="-128"/>
              </a:defRPr>
            </a:lvl2pPr>
            <a:lvl3pPr eaLnBrk="0" hangingPunct="0">
              <a:defRPr sz="2400">
                <a:solidFill>
                  <a:schemeClr val="tx1"/>
                </a:solidFill>
                <a:latin typeface="Times New Roman" pitchFamily="18" charset="0"/>
                <a:ea typeface="ＭＳ Ｐゴシック" charset="-128"/>
              </a:defRPr>
            </a:lvl3pPr>
            <a:lvl4pPr eaLnBrk="0" hangingPunct="0">
              <a:defRPr sz="2400">
                <a:solidFill>
                  <a:schemeClr val="tx1"/>
                </a:solidFill>
                <a:latin typeface="Times New Roman" pitchFamily="18" charset="0"/>
                <a:ea typeface="ＭＳ Ｐゴシック" charset="-128"/>
              </a:defRPr>
            </a:lvl4pPr>
            <a:lvl5pPr eaLnBrk="0" hangingPunct="0">
              <a:defRPr sz="2400">
                <a:solidFill>
                  <a:schemeClr val="tx1"/>
                </a:solidFill>
                <a:latin typeface="Times New Roman" pitchFamily="18" charset="0"/>
                <a:ea typeface="ＭＳ Ｐゴシック" charset="-128"/>
              </a:defRPr>
            </a:lvl5pPr>
            <a:lvl6pPr marL="457200" eaLnBrk="0" fontAlgn="base" hangingPunct="0">
              <a:spcBef>
                <a:spcPct val="0"/>
              </a:spcBef>
              <a:spcAft>
                <a:spcPct val="0"/>
              </a:spcAft>
              <a:defRPr sz="2400">
                <a:solidFill>
                  <a:schemeClr val="tx1"/>
                </a:solidFill>
                <a:latin typeface="Times New Roman" pitchFamily="18" charset="0"/>
                <a:ea typeface="ＭＳ Ｐゴシック" charset="-128"/>
              </a:defRPr>
            </a:lvl6pPr>
            <a:lvl7pPr marL="914400" eaLnBrk="0" fontAlgn="base" hangingPunct="0">
              <a:spcBef>
                <a:spcPct val="0"/>
              </a:spcBef>
              <a:spcAft>
                <a:spcPct val="0"/>
              </a:spcAft>
              <a:defRPr sz="2400">
                <a:solidFill>
                  <a:schemeClr val="tx1"/>
                </a:solidFill>
                <a:latin typeface="Times New Roman" pitchFamily="18" charset="0"/>
                <a:ea typeface="ＭＳ Ｐゴシック" charset="-128"/>
              </a:defRPr>
            </a:lvl7pPr>
            <a:lvl8pPr marL="1371600" eaLnBrk="0" fontAlgn="base" hangingPunct="0">
              <a:spcBef>
                <a:spcPct val="0"/>
              </a:spcBef>
              <a:spcAft>
                <a:spcPct val="0"/>
              </a:spcAft>
              <a:defRPr sz="2400">
                <a:solidFill>
                  <a:schemeClr val="tx1"/>
                </a:solidFill>
                <a:latin typeface="Times New Roman" pitchFamily="18" charset="0"/>
                <a:ea typeface="ＭＳ Ｐゴシック" charset="-128"/>
              </a:defRPr>
            </a:lvl8pPr>
            <a:lvl9pPr marL="1828800" eaLnBrk="0" fontAlgn="base" hangingPunct="0">
              <a:spcBef>
                <a:spcPct val="0"/>
              </a:spcBef>
              <a:spcAft>
                <a:spcPct val="0"/>
              </a:spcAft>
              <a:defRPr sz="2400">
                <a:solidFill>
                  <a:schemeClr val="tx1"/>
                </a:solidFill>
                <a:latin typeface="Times New Roman" pitchFamily="18" charset="0"/>
                <a:ea typeface="ＭＳ Ｐゴシック" charset="-128"/>
              </a:defRPr>
            </a:lvl9pPr>
          </a:lstStyle>
          <a:p>
            <a:pPr fontAlgn="base">
              <a:spcBef>
                <a:spcPct val="50000"/>
              </a:spcBef>
              <a:spcAft>
                <a:spcPct val="0"/>
              </a:spcAft>
              <a:defRPr/>
            </a:pPr>
            <a:r>
              <a:rPr lang="en-US" sz="800" dirty="0" smtClean="0">
                <a:solidFill>
                  <a:srgbClr val="000000"/>
                </a:solidFill>
                <a:latin typeface="Arial"/>
                <a:ea typeface="ＭＳ Ｐゴシック" pitchFamily="34" charset="-128"/>
              </a:rPr>
              <a:t>© BLR</a:t>
            </a:r>
            <a:r>
              <a:rPr lang="en-US" sz="800" baseline="30000" dirty="0" smtClean="0">
                <a:solidFill>
                  <a:srgbClr val="000000"/>
                </a:solidFill>
                <a:latin typeface="Arial"/>
                <a:ea typeface="ＭＳ Ｐゴシック" pitchFamily="34" charset="-128"/>
              </a:rPr>
              <a:t>®</a:t>
            </a:r>
            <a:r>
              <a:rPr lang="en-US" sz="800" dirty="0" smtClean="0">
                <a:solidFill>
                  <a:srgbClr val="000000"/>
                </a:solidFill>
                <a:latin typeface="Arial"/>
                <a:ea typeface="ＭＳ Ｐゴシック" pitchFamily="34" charset="-128"/>
              </a:rPr>
              <a:t>—Business &amp; Legal Resources 1203</a:t>
            </a:r>
            <a:endParaRPr lang="en-US" sz="800" dirty="0">
              <a:solidFill>
                <a:srgbClr val="000000"/>
              </a:solidFill>
              <a:latin typeface="Arial"/>
              <a:ea typeface="ＭＳ Ｐゴシック" pitchFamily="34" charset="-128"/>
            </a:endParaRPr>
          </a:p>
        </p:txBody>
      </p:sp>
    </p:spTree>
    <p:extLst>
      <p:ext uri="{BB962C8B-B14F-4D97-AF65-F5344CB8AC3E}">
        <p14:creationId xmlns:p14="http://schemas.microsoft.com/office/powerpoint/2010/main" val="380074435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iming>
    <p:tnLst>
      <p:par>
        <p:cTn xmlns:p14="http://schemas.microsoft.com/office/powerpoint/2010/main" id="1" dur="indefinite" restart="never" nodeType="tmRoot"/>
      </p:par>
    </p:tnLst>
  </p:timing>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Arial" charset="0"/>
          <a:cs typeface="Arial" charset="0"/>
        </a:defRPr>
      </a:lvl2pPr>
      <a:lvl3pPr algn="ctr" rtl="0" eaLnBrk="0" fontAlgn="base" hangingPunct="0">
        <a:spcBef>
          <a:spcPct val="0"/>
        </a:spcBef>
        <a:spcAft>
          <a:spcPct val="0"/>
        </a:spcAft>
        <a:defRPr sz="4400" b="1">
          <a:solidFill>
            <a:schemeClr val="tx2"/>
          </a:solidFill>
          <a:latin typeface="Arial" charset="0"/>
          <a:cs typeface="Arial" charset="0"/>
        </a:defRPr>
      </a:lvl3pPr>
      <a:lvl4pPr algn="ctr" rtl="0" eaLnBrk="0" fontAlgn="base" hangingPunct="0">
        <a:spcBef>
          <a:spcPct val="0"/>
        </a:spcBef>
        <a:spcAft>
          <a:spcPct val="0"/>
        </a:spcAft>
        <a:defRPr sz="4400" b="1">
          <a:solidFill>
            <a:schemeClr val="tx2"/>
          </a:solidFill>
          <a:latin typeface="Arial" charset="0"/>
          <a:cs typeface="Arial" charset="0"/>
        </a:defRPr>
      </a:lvl4pPr>
      <a:lvl5pPr algn="ctr" rtl="0" eaLnBrk="0" fontAlgn="base" hangingPunct="0">
        <a:spcBef>
          <a:spcPct val="0"/>
        </a:spcBef>
        <a:spcAft>
          <a:spcPct val="0"/>
        </a:spcAft>
        <a:defRPr sz="4400" b="1">
          <a:solidFill>
            <a:schemeClr val="tx2"/>
          </a:solidFill>
          <a:latin typeface="Arial" charset="0"/>
          <a:cs typeface="Arial" charset="0"/>
        </a:defRPr>
      </a:lvl5pPr>
      <a:lvl6pPr marL="457200" algn="ctr" rtl="0" fontAlgn="base">
        <a:spcBef>
          <a:spcPct val="0"/>
        </a:spcBef>
        <a:spcAft>
          <a:spcPct val="0"/>
        </a:spcAft>
        <a:defRPr sz="4400" b="1">
          <a:solidFill>
            <a:schemeClr val="tx2"/>
          </a:solidFill>
          <a:latin typeface="Arial" charset="0"/>
          <a:cs typeface="Arial" charset="0"/>
        </a:defRPr>
      </a:lvl6pPr>
      <a:lvl7pPr marL="914400" algn="ctr" rtl="0" fontAlgn="base">
        <a:spcBef>
          <a:spcPct val="0"/>
        </a:spcBef>
        <a:spcAft>
          <a:spcPct val="0"/>
        </a:spcAft>
        <a:defRPr sz="4400" b="1">
          <a:solidFill>
            <a:schemeClr val="tx2"/>
          </a:solidFill>
          <a:latin typeface="Arial" charset="0"/>
          <a:cs typeface="Arial" charset="0"/>
        </a:defRPr>
      </a:lvl7pPr>
      <a:lvl8pPr marL="1371600" algn="ctr" rtl="0" fontAlgn="base">
        <a:spcBef>
          <a:spcPct val="0"/>
        </a:spcBef>
        <a:spcAft>
          <a:spcPct val="0"/>
        </a:spcAft>
        <a:defRPr sz="4400" b="1">
          <a:solidFill>
            <a:schemeClr val="tx2"/>
          </a:solidFill>
          <a:latin typeface="Arial" charset="0"/>
          <a:cs typeface="Arial" charset="0"/>
        </a:defRPr>
      </a:lvl8pPr>
      <a:lvl9pPr marL="1828800" algn="ctr" rtl="0" fontAlgn="base">
        <a:spcBef>
          <a:spcPct val="0"/>
        </a:spcBef>
        <a:spcAft>
          <a:spcPct val="0"/>
        </a:spcAft>
        <a:defRPr sz="4400" b="1">
          <a:solidFill>
            <a:schemeClr val="tx2"/>
          </a:solidFill>
          <a:latin typeface="Arial" charset="0"/>
          <a:cs typeface="Arial" charset="0"/>
        </a:defRPr>
      </a:lvl9pPr>
    </p:titleStyle>
    <p:bodyStyle>
      <a:lvl1pPr marL="342900" indent="-342900" algn="l" rtl="0" eaLnBrk="0" fontAlgn="base" hangingPunct="0">
        <a:lnSpc>
          <a:spcPct val="90000"/>
        </a:lnSpc>
        <a:spcBef>
          <a:spcPct val="25000"/>
        </a:spcBef>
        <a:spcAft>
          <a:spcPct val="0"/>
        </a:spcAft>
        <a:buClr>
          <a:srgbClr val="800000"/>
        </a:buClr>
        <a:buSzPct val="115000"/>
        <a:defRPr sz="2800">
          <a:solidFill>
            <a:schemeClr val="tx1"/>
          </a:solidFill>
          <a:latin typeface="+mn-lt"/>
          <a:ea typeface="+mn-ea"/>
          <a:cs typeface="+mn-cs"/>
        </a:defRPr>
      </a:lvl1pPr>
      <a:lvl2pPr marL="339725" indent="-225425" algn="l" rtl="0" eaLnBrk="0" fontAlgn="base" hangingPunct="0">
        <a:lnSpc>
          <a:spcPct val="90000"/>
        </a:lnSpc>
        <a:spcBef>
          <a:spcPct val="25000"/>
        </a:spcBef>
        <a:spcAft>
          <a:spcPct val="0"/>
        </a:spcAft>
        <a:buClr>
          <a:srgbClr val="800000"/>
        </a:buClr>
        <a:buSzPct val="115000"/>
        <a:buChar char="•"/>
        <a:defRPr sz="2800">
          <a:solidFill>
            <a:schemeClr val="tx1"/>
          </a:solidFill>
          <a:latin typeface="+mn-lt"/>
          <a:cs typeface="+mn-cs"/>
        </a:defRPr>
      </a:lvl2pPr>
      <a:lvl3pPr marL="693738" indent="-180975"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55086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93924" name="Rectangle 4"/>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i="0"/>
            </a:lvl1pPr>
          </a:lstStyle>
          <a:p>
            <a:pPr eaLnBrk="0" fontAlgn="base" hangingPunct="0">
              <a:spcBef>
                <a:spcPct val="0"/>
              </a:spcBef>
              <a:spcAft>
                <a:spcPct val="0"/>
              </a:spcAft>
              <a:defRPr/>
            </a:pPr>
            <a:endParaRPr lang="en-US">
              <a:solidFill>
                <a:srgbClr val="000000"/>
              </a:solidFill>
              <a:latin typeface="Times New Roman" pitchFamily="18" charset="0"/>
            </a:endParaRPr>
          </a:p>
        </p:txBody>
      </p:sp>
      <p:sp>
        <p:nvSpPr>
          <p:cNvPr id="593925" name="Rectangle 5"/>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i="0"/>
            </a:lvl1pPr>
          </a:lstStyle>
          <a:p>
            <a:pPr eaLnBrk="0" fontAlgn="base" hangingPunct="0">
              <a:spcBef>
                <a:spcPct val="0"/>
              </a:spcBef>
              <a:spcAft>
                <a:spcPct val="0"/>
              </a:spcAft>
              <a:defRPr/>
            </a:pPr>
            <a:fld id="{5E7E43F1-6F3B-45E7-94F3-2FC9B3B6D727}" type="slidenum">
              <a:rPr lang="en-US">
                <a:solidFill>
                  <a:srgbClr val="000000"/>
                </a:solidFill>
                <a:latin typeface="Times New Roman" pitchFamily="18" charset="0"/>
              </a:rPr>
              <a:pPr eaLnBrk="0" fontAlgn="base" hangingPunct="0">
                <a:spcBef>
                  <a:spcPct val="0"/>
                </a:spcBef>
                <a:spcAft>
                  <a:spcPct val="0"/>
                </a:spcAft>
                <a:defRPr/>
              </a:pPr>
              <a:t>‹#›</a:t>
            </a:fld>
            <a:endParaRPr lang="en-US">
              <a:solidFill>
                <a:srgbClr val="000000"/>
              </a:solidFill>
              <a:latin typeface="Times New Roman" pitchFamily="18" charset="0"/>
            </a:endParaRPr>
          </a:p>
        </p:txBody>
      </p:sp>
      <p:sp>
        <p:nvSpPr>
          <p:cNvPr id="4102" name="Rectangle 6"/>
          <p:cNvSpPr>
            <a:spLocks noChangeArrowheads="1"/>
          </p:cNvSpPr>
          <p:nvPr/>
        </p:nvSpPr>
        <p:spPr bwMode="auto">
          <a:xfrm>
            <a:off x="0" y="0"/>
            <a:ext cx="9144000" cy="485775"/>
          </a:xfrm>
          <a:prstGeom prst="rect">
            <a:avLst/>
          </a:prstGeom>
          <a:gradFill rotWithShape="1">
            <a:gsLst>
              <a:gs pos="0">
                <a:srgbClr val="A50021"/>
              </a:gs>
              <a:gs pos="100000">
                <a:srgbClr val="A50021">
                  <a:alpha val="6000"/>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8" name="Text Box 7"/>
          <p:cNvSpPr txBox="1">
            <a:spLocks noChangeArrowheads="1"/>
          </p:cNvSpPr>
          <p:nvPr userDrawn="1"/>
        </p:nvSpPr>
        <p:spPr bwMode="auto">
          <a:xfrm>
            <a:off x="1588" y="6635750"/>
            <a:ext cx="3657600" cy="215900"/>
          </a:xfrm>
          <a:prstGeom prst="rect">
            <a:avLst/>
          </a:prstGeom>
          <a:noFill/>
          <a:ln w="9525">
            <a:noFill/>
            <a:miter lim="800000"/>
            <a:headEnd/>
            <a:tailEnd/>
          </a:ln>
          <a:effectLst/>
        </p:spPr>
        <p:txBody>
          <a:bodyPr>
            <a:spAutoFit/>
          </a:bodyPr>
          <a:lstStyle>
            <a:lvl1pPr eaLnBrk="0" hangingPunct="0">
              <a:defRPr sz="2400">
                <a:solidFill>
                  <a:schemeClr val="tx1"/>
                </a:solidFill>
                <a:latin typeface="Times New Roman" pitchFamily="18" charset="0"/>
                <a:ea typeface="ＭＳ Ｐゴシック" charset="-128"/>
              </a:defRPr>
            </a:lvl1pPr>
            <a:lvl2pPr marL="37931725" indent="-37474525" eaLnBrk="0" hangingPunct="0">
              <a:defRPr sz="2400">
                <a:solidFill>
                  <a:schemeClr val="tx1"/>
                </a:solidFill>
                <a:latin typeface="Times New Roman" pitchFamily="18" charset="0"/>
                <a:ea typeface="ＭＳ Ｐゴシック" charset="-128"/>
              </a:defRPr>
            </a:lvl2pPr>
            <a:lvl3pPr eaLnBrk="0" hangingPunct="0">
              <a:defRPr sz="2400">
                <a:solidFill>
                  <a:schemeClr val="tx1"/>
                </a:solidFill>
                <a:latin typeface="Times New Roman" pitchFamily="18" charset="0"/>
                <a:ea typeface="ＭＳ Ｐゴシック" charset="-128"/>
              </a:defRPr>
            </a:lvl3pPr>
            <a:lvl4pPr eaLnBrk="0" hangingPunct="0">
              <a:defRPr sz="2400">
                <a:solidFill>
                  <a:schemeClr val="tx1"/>
                </a:solidFill>
                <a:latin typeface="Times New Roman" pitchFamily="18" charset="0"/>
                <a:ea typeface="ＭＳ Ｐゴシック" charset="-128"/>
              </a:defRPr>
            </a:lvl4pPr>
            <a:lvl5pPr eaLnBrk="0" hangingPunct="0">
              <a:defRPr sz="2400">
                <a:solidFill>
                  <a:schemeClr val="tx1"/>
                </a:solidFill>
                <a:latin typeface="Times New Roman" pitchFamily="18" charset="0"/>
                <a:ea typeface="ＭＳ Ｐゴシック" charset="-128"/>
              </a:defRPr>
            </a:lvl5pPr>
            <a:lvl6pPr marL="457200" eaLnBrk="0" fontAlgn="base" hangingPunct="0">
              <a:spcBef>
                <a:spcPct val="0"/>
              </a:spcBef>
              <a:spcAft>
                <a:spcPct val="0"/>
              </a:spcAft>
              <a:defRPr sz="2400">
                <a:solidFill>
                  <a:schemeClr val="tx1"/>
                </a:solidFill>
                <a:latin typeface="Times New Roman" pitchFamily="18" charset="0"/>
                <a:ea typeface="ＭＳ Ｐゴシック" charset="-128"/>
              </a:defRPr>
            </a:lvl6pPr>
            <a:lvl7pPr marL="914400" eaLnBrk="0" fontAlgn="base" hangingPunct="0">
              <a:spcBef>
                <a:spcPct val="0"/>
              </a:spcBef>
              <a:spcAft>
                <a:spcPct val="0"/>
              </a:spcAft>
              <a:defRPr sz="2400">
                <a:solidFill>
                  <a:schemeClr val="tx1"/>
                </a:solidFill>
                <a:latin typeface="Times New Roman" pitchFamily="18" charset="0"/>
                <a:ea typeface="ＭＳ Ｐゴシック" charset="-128"/>
              </a:defRPr>
            </a:lvl7pPr>
            <a:lvl8pPr marL="1371600" eaLnBrk="0" fontAlgn="base" hangingPunct="0">
              <a:spcBef>
                <a:spcPct val="0"/>
              </a:spcBef>
              <a:spcAft>
                <a:spcPct val="0"/>
              </a:spcAft>
              <a:defRPr sz="2400">
                <a:solidFill>
                  <a:schemeClr val="tx1"/>
                </a:solidFill>
                <a:latin typeface="Times New Roman" pitchFamily="18" charset="0"/>
                <a:ea typeface="ＭＳ Ｐゴシック" charset="-128"/>
              </a:defRPr>
            </a:lvl8pPr>
            <a:lvl9pPr marL="1828800" eaLnBrk="0" fontAlgn="base" hangingPunct="0">
              <a:spcBef>
                <a:spcPct val="0"/>
              </a:spcBef>
              <a:spcAft>
                <a:spcPct val="0"/>
              </a:spcAft>
              <a:defRPr sz="2400">
                <a:solidFill>
                  <a:schemeClr val="tx1"/>
                </a:solidFill>
                <a:latin typeface="Times New Roman" pitchFamily="18" charset="0"/>
                <a:ea typeface="ＭＳ Ｐゴシック" charset="-128"/>
              </a:defRPr>
            </a:lvl9pPr>
          </a:lstStyle>
          <a:p>
            <a:pPr fontAlgn="base">
              <a:spcBef>
                <a:spcPct val="50000"/>
              </a:spcBef>
              <a:spcAft>
                <a:spcPct val="0"/>
              </a:spcAft>
              <a:defRPr/>
            </a:pPr>
            <a:r>
              <a:rPr lang="en-US" sz="800" dirty="0" smtClean="0">
                <a:solidFill>
                  <a:srgbClr val="000000"/>
                </a:solidFill>
                <a:latin typeface="Arial"/>
                <a:ea typeface="ＭＳ Ｐゴシック" pitchFamily="34" charset="-128"/>
              </a:rPr>
              <a:t>© BLR</a:t>
            </a:r>
            <a:r>
              <a:rPr lang="en-US" sz="800" baseline="30000" dirty="0" smtClean="0">
                <a:solidFill>
                  <a:srgbClr val="000000"/>
                </a:solidFill>
                <a:latin typeface="Arial"/>
                <a:ea typeface="ＭＳ Ｐゴシック" pitchFamily="34" charset="-128"/>
              </a:rPr>
              <a:t>®</a:t>
            </a:r>
            <a:r>
              <a:rPr lang="en-US" sz="800" dirty="0" smtClean="0">
                <a:solidFill>
                  <a:srgbClr val="000000"/>
                </a:solidFill>
                <a:latin typeface="Arial"/>
                <a:ea typeface="ＭＳ Ｐゴシック" pitchFamily="34" charset="-128"/>
              </a:rPr>
              <a:t>—Business &amp; Legal Resources 1203</a:t>
            </a:r>
            <a:endParaRPr lang="en-US" sz="800" dirty="0">
              <a:solidFill>
                <a:srgbClr val="000000"/>
              </a:solidFill>
              <a:latin typeface="Arial"/>
              <a:ea typeface="ＭＳ Ｐゴシック" pitchFamily="34" charset="-128"/>
            </a:endParaRPr>
          </a:p>
        </p:txBody>
      </p:sp>
    </p:spTree>
    <p:extLst>
      <p:ext uri="{BB962C8B-B14F-4D97-AF65-F5344CB8AC3E}">
        <p14:creationId xmlns:p14="http://schemas.microsoft.com/office/powerpoint/2010/main" val="1462592621"/>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iming>
    <p:tnLst>
      <p:par>
        <p:cTn xmlns:p14="http://schemas.microsoft.com/office/powerpoint/2010/main" id="1" dur="indefinite" restart="never" nodeType="tmRoot"/>
      </p:par>
    </p:tnLst>
  </p:timing>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Arial" charset="0"/>
          <a:cs typeface="Arial" charset="0"/>
        </a:defRPr>
      </a:lvl2pPr>
      <a:lvl3pPr algn="ctr" rtl="0" eaLnBrk="0" fontAlgn="base" hangingPunct="0">
        <a:spcBef>
          <a:spcPct val="0"/>
        </a:spcBef>
        <a:spcAft>
          <a:spcPct val="0"/>
        </a:spcAft>
        <a:defRPr sz="4400" b="1">
          <a:solidFill>
            <a:schemeClr val="tx2"/>
          </a:solidFill>
          <a:latin typeface="Arial" charset="0"/>
          <a:cs typeface="Arial" charset="0"/>
        </a:defRPr>
      </a:lvl3pPr>
      <a:lvl4pPr algn="ctr" rtl="0" eaLnBrk="0" fontAlgn="base" hangingPunct="0">
        <a:spcBef>
          <a:spcPct val="0"/>
        </a:spcBef>
        <a:spcAft>
          <a:spcPct val="0"/>
        </a:spcAft>
        <a:defRPr sz="4400" b="1">
          <a:solidFill>
            <a:schemeClr val="tx2"/>
          </a:solidFill>
          <a:latin typeface="Arial" charset="0"/>
          <a:cs typeface="Arial" charset="0"/>
        </a:defRPr>
      </a:lvl4pPr>
      <a:lvl5pPr algn="ctr" rtl="0" eaLnBrk="0" fontAlgn="base" hangingPunct="0">
        <a:spcBef>
          <a:spcPct val="0"/>
        </a:spcBef>
        <a:spcAft>
          <a:spcPct val="0"/>
        </a:spcAft>
        <a:defRPr sz="4400" b="1">
          <a:solidFill>
            <a:schemeClr val="tx2"/>
          </a:solidFill>
          <a:latin typeface="Arial" charset="0"/>
          <a:cs typeface="Arial" charset="0"/>
        </a:defRPr>
      </a:lvl5pPr>
      <a:lvl6pPr marL="457200" algn="ctr" rtl="0" fontAlgn="base">
        <a:spcBef>
          <a:spcPct val="0"/>
        </a:spcBef>
        <a:spcAft>
          <a:spcPct val="0"/>
        </a:spcAft>
        <a:defRPr sz="4400" b="1">
          <a:solidFill>
            <a:schemeClr val="tx2"/>
          </a:solidFill>
          <a:latin typeface="Arial" charset="0"/>
          <a:cs typeface="Arial" charset="0"/>
        </a:defRPr>
      </a:lvl6pPr>
      <a:lvl7pPr marL="914400" algn="ctr" rtl="0" fontAlgn="base">
        <a:spcBef>
          <a:spcPct val="0"/>
        </a:spcBef>
        <a:spcAft>
          <a:spcPct val="0"/>
        </a:spcAft>
        <a:defRPr sz="4400" b="1">
          <a:solidFill>
            <a:schemeClr val="tx2"/>
          </a:solidFill>
          <a:latin typeface="Arial" charset="0"/>
          <a:cs typeface="Arial" charset="0"/>
        </a:defRPr>
      </a:lvl7pPr>
      <a:lvl8pPr marL="1371600" algn="ctr" rtl="0" fontAlgn="base">
        <a:spcBef>
          <a:spcPct val="0"/>
        </a:spcBef>
        <a:spcAft>
          <a:spcPct val="0"/>
        </a:spcAft>
        <a:defRPr sz="4400" b="1">
          <a:solidFill>
            <a:schemeClr val="tx2"/>
          </a:solidFill>
          <a:latin typeface="Arial" charset="0"/>
          <a:cs typeface="Arial" charset="0"/>
        </a:defRPr>
      </a:lvl8pPr>
      <a:lvl9pPr marL="1828800" algn="ctr" rtl="0" fontAlgn="base">
        <a:spcBef>
          <a:spcPct val="0"/>
        </a:spcBef>
        <a:spcAft>
          <a:spcPct val="0"/>
        </a:spcAft>
        <a:defRPr sz="4400" b="1">
          <a:solidFill>
            <a:schemeClr val="tx2"/>
          </a:solidFill>
          <a:latin typeface="Arial" charset="0"/>
          <a:cs typeface="Arial" charset="0"/>
        </a:defRPr>
      </a:lvl9pPr>
    </p:titleStyle>
    <p:bodyStyle>
      <a:lvl1pPr marL="280988" indent="-280988" algn="l" rtl="0" eaLnBrk="0" fontAlgn="base" hangingPunct="0">
        <a:spcBef>
          <a:spcPct val="20000"/>
        </a:spcBef>
        <a:spcAft>
          <a:spcPct val="0"/>
        </a:spcAft>
        <a:buClr>
          <a:srgbClr val="800000"/>
        </a:buClr>
        <a:buSzPct val="115000"/>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800000"/>
        </a:buClr>
        <a:buSzPct val="115000"/>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4" Type="http://schemas.openxmlformats.org/officeDocument/2006/relationships/notesSlide" Target="../notesSlides/notesSlide1.xml"/><Relationship Id="rId5" Type="http://schemas.openxmlformats.org/officeDocument/2006/relationships/image" Target="../media/image4.jpeg"/><Relationship Id="rId1" Type="http://schemas.openxmlformats.org/officeDocument/2006/relationships/tags" Target="../tags/tag4.xml"/><Relationship Id="rId2" Type="http://schemas.openxmlformats.org/officeDocument/2006/relationships/tags" Target="../tags/tag5.xml"/></Relationships>
</file>

<file path=ppt/slides/_rels/slide10.xml.rels><?xml version="1.0" encoding="UTF-8" standalone="yes"?>
<Relationships xmlns="http://schemas.openxmlformats.org/package/2006/relationships"><Relationship Id="rId3" Type="http://schemas.openxmlformats.org/officeDocument/2006/relationships/tags" Target="../tags/tag41.xml"/><Relationship Id="rId4" Type="http://schemas.openxmlformats.org/officeDocument/2006/relationships/slideLayout" Target="../slideLayouts/slideLayout25.xml"/><Relationship Id="rId5" Type="http://schemas.openxmlformats.org/officeDocument/2006/relationships/notesSlide" Target="../notesSlides/notesSlide10.xml"/><Relationship Id="rId6" Type="http://schemas.openxmlformats.org/officeDocument/2006/relationships/image" Target="../media/image12.jpeg"/><Relationship Id="rId7" Type="http://schemas.openxmlformats.org/officeDocument/2006/relationships/image" Target="../media/image16.png"/><Relationship Id="rId1" Type="http://schemas.openxmlformats.org/officeDocument/2006/relationships/tags" Target="../tags/tag39.xml"/><Relationship Id="rId2" Type="http://schemas.openxmlformats.org/officeDocument/2006/relationships/tags" Target="../tags/tag40.xml"/></Relationships>
</file>

<file path=ppt/slides/_rels/slide11.xml.rels><?xml version="1.0" encoding="UTF-8" standalone="yes"?>
<Relationships xmlns="http://schemas.openxmlformats.org/package/2006/relationships"><Relationship Id="rId11" Type="http://schemas.openxmlformats.org/officeDocument/2006/relationships/image" Target="../media/image18.png"/><Relationship Id="rId12" Type="http://schemas.openxmlformats.org/officeDocument/2006/relationships/image" Target="../media/image19.png"/><Relationship Id="rId1" Type="http://schemas.openxmlformats.org/officeDocument/2006/relationships/tags" Target="../tags/tag43.xml"/><Relationship Id="rId2" Type="http://schemas.openxmlformats.org/officeDocument/2006/relationships/tags" Target="../tags/tag44.xml"/><Relationship Id="rId3" Type="http://schemas.openxmlformats.org/officeDocument/2006/relationships/tags" Target="../tags/tag45.xml"/><Relationship Id="rId4" Type="http://schemas.openxmlformats.org/officeDocument/2006/relationships/tags" Target="../tags/tag46.xml"/><Relationship Id="rId5" Type="http://schemas.openxmlformats.org/officeDocument/2006/relationships/tags" Target="../tags/tag47.xml"/><Relationship Id="rId6" Type="http://schemas.openxmlformats.org/officeDocument/2006/relationships/tags" Target="../tags/tag48.xml"/><Relationship Id="rId7" Type="http://schemas.openxmlformats.org/officeDocument/2006/relationships/tags" Target="../tags/tag49.xml"/><Relationship Id="rId8" Type="http://schemas.openxmlformats.org/officeDocument/2006/relationships/slideLayout" Target="../slideLayouts/slideLayout42.xml"/><Relationship Id="rId9" Type="http://schemas.openxmlformats.org/officeDocument/2006/relationships/notesSlide" Target="../notesSlides/notesSlide11.xml"/><Relationship Id="rId10"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3.xml"/><Relationship Id="rId4" Type="http://schemas.openxmlformats.org/officeDocument/2006/relationships/notesSlide" Target="../notesSlides/notesSlide12.xml"/><Relationship Id="rId5" Type="http://schemas.openxmlformats.org/officeDocument/2006/relationships/image" Target="../media/image20.jpeg"/><Relationship Id="rId1" Type="http://schemas.openxmlformats.org/officeDocument/2006/relationships/tags" Target="../tags/tag51.xml"/><Relationship Id="rId2" Type="http://schemas.openxmlformats.org/officeDocument/2006/relationships/tags" Target="../tags/tag52.xml"/></Relationships>
</file>

<file path=ppt/slides/_rels/slide13.xml.rels><?xml version="1.0" encoding="UTF-8" standalone="yes"?>
<Relationships xmlns="http://schemas.openxmlformats.org/package/2006/relationships"><Relationship Id="rId3" Type="http://schemas.openxmlformats.org/officeDocument/2006/relationships/tags" Target="../tags/tag56.xml"/><Relationship Id="rId4" Type="http://schemas.openxmlformats.org/officeDocument/2006/relationships/slideLayout" Target="../slideLayouts/slideLayout35.xml"/><Relationship Id="rId5" Type="http://schemas.openxmlformats.org/officeDocument/2006/relationships/notesSlide" Target="../notesSlides/notesSlide13.xml"/><Relationship Id="rId6" Type="http://schemas.openxmlformats.org/officeDocument/2006/relationships/image" Target="../media/image12.jpeg"/><Relationship Id="rId7" Type="http://schemas.openxmlformats.org/officeDocument/2006/relationships/image" Target="../media/image21.png"/><Relationship Id="rId1" Type="http://schemas.openxmlformats.org/officeDocument/2006/relationships/tags" Target="../tags/tag54.xml"/><Relationship Id="rId2" Type="http://schemas.openxmlformats.org/officeDocument/2006/relationships/tags" Target="../tags/tag55.xml"/></Relationships>
</file>

<file path=ppt/slides/_rels/slide14.xml.rels><?xml version="1.0" encoding="UTF-8" standalone="yes"?>
<Relationships xmlns="http://schemas.openxmlformats.org/package/2006/relationships"><Relationship Id="rId3" Type="http://schemas.openxmlformats.org/officeDocument/2006/relationships/tags" Target="../tags/tag60.xml"/><Relationship Id="rId4" Type="http://schemas.openxmlformats.org/officeDocument/2006/relationships/slideLayout" Target="../slideLayouts/slideLayout35.xml"/><Relationship Id="rId5" Type="http://schemas.openxmlformats.org/officeDocument/2006/relationships/notesSlide" Target="../notesSlides/notesSlide14.xml"/><Relationship Id="rId6" Type="http://schemas.openxmlformats.org/officeDocument/2006/relationships/image" Target="../media/image12.jpeg"/><Relationship Id="rId7" Type="http://schemas.openxmlformats.org/officeDocument/2006/relationships/image" Target="../media/image22.png"/><Relationship Id="rId1" Type="http://schemas.openxmlformats.org/officeDocument/2006/relationships/tags" Target="../tags/tag58.xml"/><Relationship Id="rId2" Type="http://schemas.openxmlformats.org/officeDocument/2006/relationships/tags" Target="../tags/tag59.xml"/></Relationships>
</file>

<file path=ppt/slides/_rels/slide15.xml.rels><?xml version="1.0" encoding="UTF-8" standalone="yes"?>
<Relationships xmlns="http://schemas.openxmlformats.org/package/2006/relationships"><Relationship Id="rId3" Type="http://schemas.openxmlformats.org/officeDocument/2006/relationships/tags" Target="../tags/tag64.xml"/><Relationship Id="rId4" Type="http://schemas.openxmlformats.org/officeDocument/2006/relationships/slideLayout" Target="../slideLayouts/slideLayout35.xml"/><Relationship Id="rId5" Type="http://schemas.openxmlformats.org/officeDocument/2006/relationships/notesSlide" Target="../notesSlides/notesSlide15.xml"/><Relationship Id="rId6" Type="http://schemas.openxmlformats.org/officeDocument/2006/relationships/image" Target="../media/image12.jpeg"/><Relationship Id="rId7" Type="http://schemas.openxmlformats.org/officeDocument/2006/relationships/image" Target="../media/image23.png"/><Relationship Id="rId1" Type="http://schemas.openxmlformats.org/officeDocument/2006/relationships/tags" Target="../tags/tag62.xml"/><Relationship Id="rId2" Type="http://schemas.openxmlformats.org/officeDocument/2006/relationships/tags" Target="../tags/tag63.xml"/></Relationships>
</file>

<file path=ppt/slides/_rels/slide16.xml.rels><?xml version="1.0" encoding="UTF-8" standalone="yes"?>
<Relationships xmlns="http://schemas.openxmlformats.org/package/2006/relationships"><Relationship Id="rId3" Type="http://schemas.openxmlformats.org/officeDocument/2006/relationships/tags" Target="../tags/tag68.xml"/><Relationship Id="rId4" Type="http://schemas.openxmlformats.org/officeDocument/2006/relationships/slideLayout" Target="../slideLayouts/slideLayout35.xml"/><Relationship Id="rId5" Type="http://schemas.openxmlformats.org/officeDocument/2006/relationships/notesSlide" Target="../notesSlides/notesSlide16.xml"/><Relationship Id="rId6" Type="http://schemas.openxmlformats.org/officeDocument/2006/relationships/image" Target="../media/image12.jpeg"/><Relationship Id="rId7" Type="http://schemas.openxmlformats.org/officeDocument/2006/relationships/image" Target="../media/image24.png"/><Relationship Id="rId1" Type="http://schemas.openxmlformats.org/officeDocument/2006/relationships/tags" Target="../tags/tag66.xml"/><Relationship Id="rId2" Type="http://schemas.openxmlformats.org/officeDocument/2006/relationships/tags" Target="../tags/tag67.xml"/></Relationships>
</file>

<file path=ppt/slides/_rels/slide17.xml.rels><?xml version="1.0" encoding="UTF-8" standalone="yes"?>
<Relationships xmlns="http://schemas.openxmlformats.org/package/2006/relationships"><Relationship Id="rId3" Type="http://schemas.openxmlformats.org/officeDocument/2006/relationships/tags" Target="../tags/tag72.xml"/><Relationship Id="rId4" Type="http://schemas.openxmlformats.org/officeDocument/2006/relationships/slideLayout" Target="../slideLayouts/slideLayout27.xml"/><Relationship Id="rId5" Type="http://schemas.openxmlformats.org/officeDocument/2006/relationships/notesSlide" Target="../notesSlides/notesSlide17.xml"/><Relationship Id="rId6" Type="http://schemas.openxmlformats.org/officeDocument/2006/relationships/image" Target="../media/image12.jpeg"/><Relationship Id="rId7" Type="http://schemas.openxmlformats.org/officeDocument/2006/relationships/image" Target="../media/image25.png"/><Relationship Id="rId1" Type="http://schemas.openxmlformats.org/officeDocument/2006/relationships/tags" Target="../tags/tag70.xml"/><Relationship Id="rId2" Type="http://schemas.openxmlformats.org/officeDocument/2006/relationships/tags" Target="../tags/tag71.xml"/></Relationships>
</file>

<file path=ppt/slides/_rels/slide18.xml.rels><?xml version="1.0" encoding="UTF-8" standalone="yes"?>
<Relationships xmlns="http://schemas.openxmlformats.org/package/2006/relationships"><Relationship Id="rId3" Type="http://schemas.openxmlformats.org/officeDocument/2006/relationships/tags" Target="../tags/tag76.xml"/><Relationship Id="rId4" Type="http://schemas.openxmlformats.org/officeDocument/2006/relationships/slideLayout" Target="../slideLayouts/slideLayout35.xml"/><Relationship Id="rId5" Type="http://schemas.openxmlformats.org/officeDocument/2006/relationships/notesSlide" Target="../notesSlides/notesSlide18.xml"/><Relationship Id="rId6" Type="http://schemas.openxmlformats.org/officeDocument/2006/relationships/image" Target="../media/image12.jpeg"/><Relationship Id="rId7" Type="http://schemas.openxmlformats.org/officeDocument/2006/relationships/image" Target="../media/image26.png"/><Relationship Id="rId1" Type="http://schemas.openxmlformats.org/officeDocument/2006/relationships/tags" Target="../tags/tag74.xml"/><Relationship Id="rId2" Type="http://schemas.openxmlformats.org/officeDocument/2006/relationships/tags" Target="../tags/tag75.xml"/></Relationships>
</file>

<file path=ppt/slides/_rels/slide19.xml.rels><?xml version="1.0" encoding="UTF-8" standalone="yes"?>
<Relationships xmlns="http://schemas.openxmlformats.org/package/2006/relationships"><Relationship Id="rId3" Type="http://schemas.openxmlformats.org/officeDocument/2006/relationships/tags" Target="../tags/tag80.xml"/><Relationship Id="rId4" Type="http://schemas.openxmlformats.org/officeDocument/2006/relationships/slideLayout" Target="../slideLayouts/slideLayout35.xml"/><Relationship Id="rId5" Type="http://schemas.openxmlformats.org/officeDocument/2006/relationships/notesSlide" Target="../notesSlides/notesSlide19.xml"/><Relationship Id="rId6" Type="http://schemas.openxmlformats.org/officeDocument/2006/relationships/image" Target="../media/image12.jpeg"/><Relationship Id="rId7" Type="http://schemas.openxmlformats.org/officeDocument/2006/relationships/image" Target="../media/image27.png"/><Relationship Id="rId1" Type="http://schemas.openxmlformats.org/officeDocument/2006/relationships/tags" Target="../tags/tag78.xml"/><Relationship Id="rId2" Type="http://schemas.openxmlformats.org/officeDocument/2006/relationships/tags" Target="../tags/tag79.xml"/></Relationships>
</file>

<file path=ppt/slides/_rels/slide2.xml.rels><?xml version="1.0" encoding="UTF-8" standalone="yes"?>
<Relationships xmlns="http://schemas.openxmlformats.org/package/2006/relationships"><Relationship Id="rId3" Type="http://schemas.openxmlformats.org/officeDocument/2006/relationships/tags" Target="../tags/tag8.xml"/><Relationship Id="rId4" Type="http://schemas.openxmlformats.org/officeDocument/2006/relationships/tags" Target="../tags/tag9.xml"/><Relationship Id="rId5" Type="http://schemas.openxmlformats.org/officeDocument/2006/relationships/slideLayout" Target="../slideLayouts/slideLayout13.xml"/><Relationship Id="rId6" Type="http://schemas.openxmlformats.org/officeDocument/2006/relationships/notesSlide" Target="../notesSlides/notesSlide2.xml"/><Relationship Id="rId7" Type="http://schemas.openxmlformats.org/officeDocument/2006/relationships/image" Target="../media/image5.png"/><Relationship Id="rId1" Type="http://schemas.openxmlformats.org/officeDocument/2006/relationships/tags" Target="../tags/tag6.xml"/><Relationship Id="rId2" Type="http://schemas.openxmlformats.org/officeDocument/2006/relationships/tags" Target="../tags/tag7.xml"/></Relationships>
</file>

<file path=ppt/slides/_rels/slide20.xml.rels><?xml version="1.0" encoding="UTF-8" standalone="yes"?>
<Relationships xmlns="http://schemas.openxmlformats.org/package/2006/relationships"><Relationship Id="rId3" Type="http://schemas.openxmlformats.org/officeDocument/2006/relationships/tags" Target="../tags/tag84.xml"/><Relationship Id="rId4" Type="http://schemas.openxmlformats.org/officeDocument/2006/relationships/slideLayout" Target="../slideLayouts/slideLayout35.xml"/><Relationship Id="rId5" Type="http://schemas.openxmlformats.org/officeDocument/2006/relationships/notesSlide" Target="../notesSlides/notesSlide20.xml"/><Relationship Id="rId6" Type="http://schemas.openxmlformats.org/officeDocument/2006/relationships/image" Target="../media/image12.jpeg"/><Relationship Id="rId7" Type="http://schemas.openxmlformats.org/officeDocument/2006/relationships/image" Target="../media/image28.png"/><Relationship Id="rId1" Type="http://schemas.openxmlformats.org/officeDocument/2006/relationships/tags" Target="../tags/tag82.xml"/><Relationship Id="rId2" Type="http://schemas.openxmlformats.org/officeDocument/2006/relationships/tags" Target="../tags/tag83.xml"/></Relationships>
</file>

<file path=ppt/slides/_rels/slide21.xml.rels><?xml version="1.0" encoding="UTF-8" standalone="yes"?>
<Relationships xmlns="http://schemas.openxmlformats.org/package/2006/relationships"><Relationship Id="rId3" Type="http://schemas.openxmlformats.org/officeDocument/2006/relationships/tags" Target="../tags/tag88.xml"/><Relationship Id="rId4" Type="http://schemas.openxmlformats.org/officeDocument/2006/relationships/slideLayout" Target="../slideLayouts/slideLayout35.xml"/><Relationship Id="rId5" Type="http://schemas.openxmlformats.org/officeDocument/2006/relationships/notesSlide" Target="../notesSlides/notesSlide21.xml"/><Relationship Id="rId6" Type="http://schemas.openxmlformats.org/officeDocument/2006/relationships/image" Target="../media/image12.jpeg"/><Relationship Id="rId7" Type="http://schemas.openxmlformats.org/officeDocument/2006/relationships/image" Target="../media/image29.png"/><Relationship Id="rId1" Type="http://schemas.openxmlformats.org/officeDocument/2006/relationships/tags" Target="../tags/tag86.xml"/><Relationship Id="rId2" Type="http://schemas.openxmlformats.org/officeDocument/2006/relationships/tags" Target="../tags/tag87.xml"/></Relationships>
</file>

<file path=ppt/slides/_rels/slide22.xml.rels><?xml version="1.0" encoding="UTF-8" standalone="yes"?>
<Relationships xmlns="http://schemas.openxmlformats.org/package/2006/relationships"><Relationship Id="rId3" Type="http://schemas.openxmlformats.org/officeDocument/2006/relationships/tags" Target="../tags/tag92.xml"/><Relationship Id="rId4" Type="http://schemas.openxmlformats.org/officeDocument/2006/relationships/slideLayout" Target="../slideLayouts/slideLayout35.xml"/><Relationship Id="rId5" Type="http://schemas.openxmlformats.org/officeDocument/2006/relationships/notesSlide" Target="../notesSlides/notesSlide22.xml"/><Relationship Id="rId6" Type="http://schemas.openxmlformats.org/officeDocument/2006/relationships/image" Target="../media/image12.jpeg"/><Relationship Id="rId7" Type="http://schemas.openxmlformats.org/officeDocument/2006/relationships/image" Target="../media/image30.png"/><Relationship Id="rId1" Type="http://schemas.openxmlformats.org/officeDocument/2006/relationships/tags" Target="../tags/tag90.xml"/><Relationship Id="rId2" Type="http://schemas.openxmlformats.org/officeDocument/2006/relationships/tags" Target="../tags/tag91.xml"/></Relationships>
</file>

<file path=ppt/slides/_rels/slide23.xml.rels><?xml version="1.0" encoding="UTF-8" standalone="yes"?>
<Relationships xmlns="http://schemas.openxmlformats.org/package/2006/relationships"><Relationship Id="rId3" Type="http://schemas.openxmlformats.org/officeDocument/2006/relationships/tags" Target="../tags/tag96.xml"/><Relationship Id="rId4" Type="http://schemas.openxmlformats.org/officeDocument/2006/relationships/slideLayout" Target="../slideLayouts/slideLayout35.xml"/><Relationship Id="rId5" Type="http://schemas.openxmlformats.org/officeDocument/2006/relationships/notesSlide" Target="../notesSlides/notesSlide23.xml"/><Relationship Id="rId6" Type="http://schemas.openxmlformats.org/officeDocument/2006/relationships/image" Target="../media/image12.jpeg"/><Relationship Id="rId7" Type="http://schemas.openxmlformats.org/officeDocument/2006/relationships/image" Target="../media/image31.png"/><Relationship Id="rId1" Type="http://schemas.openxmlformats.org/officeDocument/2006/relationships/tags" Target="../tags/tag94.xml"/><Relationship Id="rId2" Type="http://schemas.openxmlformats.org/officeDocument/2006/relationships/tags" Target="../tags/tag9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9.xml"/><Relationship Id="rId4" Type="http://schemas.openxmlformats.org/officeDocument/2006/relationships/notesSlide" Target="../notesSlides/notesSlide24.xml"/><Relationship Id="rId5" Type="http://schemas.openxmlformats.org/officeDocument/2006/relationships/image" Target="../media/image19.png"/><Relationship Id="rId1" Type="http://schemas.openxmlformats.org/officeDocument/2006/relationships/tags" Target="../tags/tag98.xml"/><Relationship Id="rId2" Type="http://schemas.openxmlformats.org/officeDocument/2006/relationships/tags" Target="../tags/tag99.xml"/></Relationships>
</file>

<file path=ppt/slides/_rels/slide25.xml.rels><?xml version="1.0" encoding="UTF-8" standalone="yes"?>
<Relationships xmlns="http://schemas.openxmlformats.org/package/2006/relationships"><Relationship Id="rId3" Type="http://schemas.openxmlformats.org/officeDocument/2006/relationships/tags" Target="../tags/tag103.xml"/><Relationship Id="rId4" Type="http://schemas.openxmlformats.org/officeDocument/2006/relationships/tags" Target="../tags/tag104.xml"/><Relationship Id="rId5" Type="http://schemas.openxmlformats.org/officeDocument/2006/relationships/tags" Target="../tags/tag105.xml"/><Relationship Id="rId6" Type="http://schemas.openxmlformats.org/officeDocument/2006/relationships/slideLayout" Target="../slideLayouts/slideLayout13.xml"/><Relationship Id="rId7" Type="http://schemas.openxmlformats.org/officeDocument/2006/relationships/notesSlide" Target="../notesSlides/notesSlide25.xml"/><Relationship Id="rId8" Type="http://schemas.openxmlformats.org/officeDocument/2006/relationships/image" Target="../media/image32.png"/><Relationship Id="rId9" Type="http://schemas.openxmlformats.org/officeDocument/2006/relationships/image" Target="../media/image5.png"/><Relationship Id="rId1" Type="http://schemas.openxmlformats.org/officeDocument/2006/relationships/tags" Target="../tags/tag101.xml"/><Relationship Id="rId2" Type="http://schemas.openxmlformats.org/officeDocument/2006/relationships/tags" Target="../tags/tag102.xml"/></Relationships>
</file>

<file path=ppt/slides/_rels/slide3.xml.rels><?xml version="1.0" encoding="UTF-8" standalone="yes"?>
<Relationships xmlns="http://schemas.openxmlformats.org/package/2006/relationships"><Relationship Id="rId3" Type="http://schemas.openxmlformats.org/officeDocument/2006/relationships/tags" Target="../tags/tag13.xml"/><Relationship Id="rId4" Type="http://schemas.openxmlformats.org/officeDocument/2006/relationships/tags" Target="../tags/tag14.xml"/><Relationship Id="rId5" Type="http://schemas.openxmlformats.org/officeDocument/2006/relationships/tags" Target="../tags/tag15.xml"/><Relationship Id="rId6" Type="http://schemas.openxmlformats.org/officeDocument/2006/relationships/tags" Target="../tags/tag16.xml"/><Relationship Id="rId7" Type="http://schemas.openxmlformats.org/officeDocument/2006/relationships/slideLayout" Target="../slideLayouts/slideLayout25.xml"/><Relationship Id="rId8" Type="http://schemas.openxmlformats.org/officeDocument/2006/relationships/notesSlide" Target="../notesSlides/notesSlide3.xml"/><Relationship Id="rId9" Type="http://schemas.openxmlformats.org/officeDocument/2006/relationships/image" Target="../media/image6.jpeg"/><Relationship Id="rId10" Type="http://schemas.openxmlformats.org/officeDocument/2006/relationships/image" Target="../media/image7.png"/><Relationship Id="rId11" Type="http://schemas.openxmlformats.org/officeDocument/2006/relationships/image" Target="../media/image8.png"/><Relationship Id="rId1" Type="http://schemas.openxmlformats.org/officeDocument/2006/relationships/tags" Target="../tags/tag11.xml"/><Relationship Id="rId2"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7.xml"/><Relationship Id="rId4" Type="http://schemas.openxmlformats.org/officeDocument/2006/relationships/notesSlide" Target="../notesSlides/notesSlide4.xml"/><Relationship Id="rId5" Type="http://schemas.openxmlformats.org/officeDocument/2006/relationships/image" Target="../media/image9.jpeg"/><Relationship Id="rId1" Type="http://schemas.openxmlformats.org/officeDocument/2006/relationships/tags" Target="../tags/tag18.xml"/><Relationship Id="rId2" Type="http://schemas.openxmlformats.org/officeDocument/2006/relationships/tags" Target="../tags/tag1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7.xml"/><Relationship Id="rId4" Type="http://schemas.openxmlformats.org/officeDocument/2006/relationships/notesSlide" Target="../notesSlides/notesSlide5.xml"/><Relationship Id="rId5" Type="http://schemas.openxmlformats.org/officeDocument/2006/relationships/image" Target="../media/image10.jpeg"/><Relationship Id="rId1" Type="http://schemas.openxmlformats.org/officeDocument/2006/relationships/tags" Target="../tags/tag21.xml"/><Relationship Id="rId2" Type="http://schemas.openxmlformats.org/officeDocument/2006/relationships/tags" Target="../tags/tag2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7.xml"/><Relationship Id="rId4" Type="http://schemas.openxmlformats.org/officeDocument/2006/relationships/notesSlide" Target="../notesSlides/notesSlide6.xml"/><Relationship Id="rId5" Type="http://schemas.openxmlformats.org/officeDocument/2006/relationships/image" Target="../media/image11.jpeg"/><Relationship Id="rId1" Type="http://schemas.openxmlformats.org/officeDocument/2006/relationships/tags" Target="../tags/tag24.xml"/><Relationship Id="rId2" Type="http://schemas.openxmlformats.org/officeDocument/2006/relationships/tags" Target="../tags/tag25.xml"/></Relationships>
</file>

<file path=ppt/slides/_rels/slide7.xml.rels><?xml version="1.0" encoding="UTF-8" standalone="yes"?>
<Relationships xmlns="http://schemas.openxmlformats.org/package/2006/relationships"><Relationship Id="rId3" Type="http://schemas.openxmlformats.org/officeDocument/2006/relationships/tags" Target="../tags/tag29.xml"/><Relationship Id="rId4" Type="http://schemas.openxmlformats.org/officeDocument/2006/relationships/slideLayout" Target="../slideLayouts/slideLayout35.xml"/><Relationship Id="rId5" Type="http://schemas.openxmlformats.org/officeDocument/2006/relationships/notesSlide" Target="../notesSlides/notesSlide7.xml"/><Relationship Id="rId6" Type="http://schemas.openxmlformats.org/officeDocument/2006/relationships/image" Target="../media/image12.jpeg"/><Relationship Id="rId7" Type="http://schemas.openxmlformats.org/officeDocument/2006/relationships/image" Target="../media/image13.png"/><Relationship Id="rId1" Type="http://schemas.openxmlformats.org/officeDocument/2006/relationships/tags" Target="../tags/tag27.xml"/><Relationship Id="rId2" Type="http://schemas.openxmlformats.org/officeDocument/2006/relationships/tags" Target="../tags/tag28.xml"/></Relationships>
</file>

<file path=ppt/slides/_rels/slide8.xml.rels><?xml version="1.0" encoding="UTF-8" standalone="yes"?>
<Relationships xmlns="http://schemas.openxmlformats.org/package/2006/relationships"><Relationship Id="rId3" Type="http://schemas.openxmlformats.org/officeDocument/2006/relationships/tags" Target="../tags/tag33.xml"/><Relationship Id="rId4" Type="http://schemas.openxmlformats.org/officeDocument/2006/relationships/slideLayout" Target="../slideLayouts/slideLayout35.xml"/><Relationship Id="rId5" Type="http://schemas.openxmlformats.org/officeDocument/2006/relationships/notesSlide" Target="../notesSlides/notesSlide8.xml"/><Relationship Id="rId6" Type="http://schemas.openxmlformats.org/officeDocument/2006/relationships/image" Target="../media/image12.jpeg"/><Relationship Id="rId7" Type="http://schemas.openxmlformats.org/officeDocument/2006/relationships/image" Target="../media/image14.png"/><Relationship Id="rId1" Type="http://schemas.openxmlformats.org/officeDocument/2006/relationships/tags" Target="../tags/tag31.xml"/><Relationship Id="rId2" Type="http://schemas.openxmlformats.org/officeDocument/2006/relationships/tags" Target="../tags/tag32.xml"/></Relationships>
</file>

<file path=ppt/slides/_rels/slide9.xml.rels><?xml version="1.0" encoding="UTF-8" standalone="yes"?>
<Relationships xmlns="http://schemas.openxmlformats.org/package/2006/relationships"><Relationship Id="rId3" Type="http://schemas.openxmlformats.org/officeDocument/2006/relationships/tags" Target="../tags/tag37.xml"/><Relationship Id="rId4" Type="http://schemas.openxmlformats.org/officeDocument/2006/relationships/slideLayout" Target="../slideLayouts/slideLayout25.xml"/><Relationship Id="rId5" Type="http://schemas.openxmlformats.org/officeDocument/2006/relationships/notesSlide" Target="../notesSlides/notesSlide9.xml"/><Relationship Id="rId6" Type="http://schemas.openxmlformats.org/officeDocument/2006/relationships/image" Target="../media/image12.jpeg"/><Relationship Id="rId7" Type="http://schemas.openxmlformats.org/officeDocument/2006/relationships/image" Target="../media/image15.png"/><Relationship Id="rId1" Type="http://schemas.openxmlformats.org/officeDocument/2006/relationships/tags" Target="../tags/tag35.xml"/><Relationship Id="rId2" Type="http://schemas.openxmlformats.org/officeDocument/2006/relationships/tags" Target="../tags/tag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p:txBody>
          <a:bodyPr/>
          <a:lstStyle/>
          <a:p>
            <a:pPr eaLnBrk="1" hangingPunct="1"/>
            <a:r>
              <a:rPr lang="en-US" sz="4200" smtClean="0"/>
              <a:t>Understanding the </a:t>
            </a:r>
            <a:br>
              <a:rPr lang="en-US" sz="4200" smtClean="0"/>
            </a:br>
            <a:r>
              <a:rPr lang="en-US" sz="4200" smtClean="0"/>
              <a:t>Safety Data Sheet (SDS)</a:t>
            </a:r>
          </a:p>
        </p:txBody>
      </p:sp>
      <p:pic>
        <p:nvPicPr>
          <p:cNvPr id="6147" name="Picture 4" descr="chemical hardhats safety glasses clipboard lo"/>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1936750" y="2414588"/>
            <a:ext cx="5270500" cy="351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97437088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desk background copy"/>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b="9541"/>
          <a:stretch>
            <a:fillRect/>
          </a:stretch>
        </p:blipFill>
        <p:spPr bwMode="auto">
          <a:xfrm>
            <a:off x="0" y="461963"/>
            <a:ext cx="9144000"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15" descr="section 4"/>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l="2942" b="7169"/>
          <a:stretch>
            <a:fillRect/>
          </a:stretch>
        </p:blipFill>
        <p:spPr bwMode="auto">
          <a:xfrm>
            <a:off x="376238" y="465138"/>
            <a:ext cx="8643937" cy="639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2"/>
          <p:cNvSpPr>
            <a:spLocks noGrp="1" noChangeArrowheads="1"/>
          </p:cNvSpPr>
          <p:nvPr>
            <p:ph type="title"/>
          </p:nvPr>
        </p:nvSpPr>
        <p:spPr>
          <a:xfrm>
            <a:off x="447675" y="808038"/>
            <a:ext cx="8229600" cy="1143000"/>
          </a:xfrm>
        </p:spPr>
        <p:txBody>
          <a:bodyPr/>
          <a:lstStyle/>
          <a:p>
            <a:pPr eaLnBrk="1" hangingPunct="1"/>
            <a:r>
              <a:rPr lang="en-US" sz="4000" smtClean="0"/>
              <a:t>First-Aid Measures</a:t>
            </a:r>
          </a:p>
        </p:txBody>
      </p:sp>
      <p:sp>
        <p:nvSpPr>
          <p:cNvPr id="523274" name="Rectangle 10"/>
          <p:cNvSpPr>
            <a:spLocks noChangeArrowheads="1"/>
          </p:cNvSpPr>
          <p:nvPr/>
        </p:nvSpPr>
        <p:spPr bwMode="auto">
          <a:xfrm>
            <a:off x="760413" y="4341813"/>
            <a:ext cx="7437437" cy="1017587"/>
          </a:xfrm>
          <a:prstGeom prst="rect">
            <a:avLst/>
          </a:prstGeom>
          <a:solidFill>
            <a:srgbClr val="FF9900">
              <a:alpha val="2392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15366" name="Text Box 16"/>
          <p:cNvSpPr txBox="1">
            <a:spLocks noChangeArrowheads="1"/>
          </p:cNvSpPr>
          <p:nvPr/>
        </p:nvSpPr>
        <p:spPr bwMode="auto">
          <a:xfrm>
            <a:off x="3048000" y="460375"/>
            <a:ext cx="30337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0"/>
              </a:spcBef>
              <a:spcAft>
                <a:spcPct val="0"/>
              </a:spcAft>
            </a:pPr>
            <a:r>
              <a:rPr lang="en-US" sz="4000" b="1" i="0">
                <a:solidFill>
                  <a:srgbClr val="800000"/>
                </a:solidFill>
                <a:latin typeface="Arial" charset="0"/>
              </a:rPr>
              <a:t>SECTION 4:</a:t>
            </a:r>
          </a:p>
        </p:txBody>
      </p:sp>
      <p:sp>
        <p:nvSpPr>
          <p:cNvPr id="523284" name="Rectangle 20"/>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15368"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27053580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23274"/>
                                        </p:tgtEl>
                                        <p:attrNameLst>
                                          <p:attrName>style.visibility</p:attrName>
                                        </p:attrNameLst>
                                      </p:cBhvr>
                                      <p:to>
                                        <p:strVal val="visible"/>
                                      </p:to>
                                    </p:set>
                                    <p:animEffect transition="in" filter="wipe(up)">
                                      <p:cBhvr>
                                        <p:cTn id="7" dur="1000"/>
                                        <p:tgtEl>
                                          <p:spTgt spid="5232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23284"/>
                                        </p:tgtEl>
                                        <p:attrNameLst>
                                          <p:attrName>style.visibility</p:attrName>
                                        </p:attrNameLst>
                                      </p:cBhvr>
                                      <p:to>
                                        <p:strVal val="visible"/>
                                      </p:to>
                                    </p:set>
                                    <p:animEffect transition="in" filter="fade">
                                      <p:cBhvr>
                                        <p:cTn id="10" dur="500"/>
                                        <p:tgtEl>
                                          <p:spTgt spid="523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3274" grpId="0" animBg="1"/>
      <p:bldP spid="52328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44" name="Picture 4" descr="F Circle 128R 0G 0B"/>
          <p:cNvPicPr>
            <a:picLocks noChangeAspect="1" noChangeArrowheads="1"/>
          </p:cNvPicPr>
          <p:nvPr>
            <p:custDataLst>
              <p:tags r:id="rId2"/>
            </p:custDataLst>
          </p:nvPr>
        </p:nvPicPr>
        <p:blipFill>
          <a:blip r:embed="rId10">
            <a:extLst>
              <a:ext uri="{28A0092B-C50C-407E-A947-70E740481C1C}">
                <a14:useLocalDpi xmlns:a14="http://schemas.microsoft.com/office/drawing/2010/main" val="0"/>
              </a:ext>
            </a:extLst>
          </a:blip>
          <a:srcRect/>
          <a:stretch>
            <a:fillRect/>
          </a:stretch>
        </p:blipFill>
        <p:spPr bwMode="auto">
          <a:xfrm>
            <a:off x="1360488" y="1860550"/>
            <a:ext cx="56673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45" name="Picture 5" descr="True circle green 153R 204G 0B"/>
          <p:cNvPicPr>
            <a:picLocks noChangeAspect="1" noChangeArrowheads="1"/>
          </p:cNvPicPr>
          <p:nvPr>
            <p:custDataLst>
              <p:tags r:id="rId3"/>
            </p:custDataLst>
          </p:nvPr>
        </p:nvPicPr>
        <p:blipFill>
          <a:blip r:embed="rId11">
            <a:extLst>
              <a:ext uri="{28A0092B-C50C-407E-A947-70E740481C1C}">
                <a14:useLocalDpi xmlns:a14="http://schemas.microsoft.com/office/drawing/2010/main" val="0"/>
              </a:ext>
            </a:extLst>
          </a:blip>
          <a:srcRect/>
          <a:stretch>
            <a:fillRect/>
          </a:stretch>
        </p:blipFill>
        <p:spPr bwMode="auto">
          <a:xfrm>
            <a:off x="1360488" y="4230688"/>
            <a:ext cx="56673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47" name="Text Box 7"/>
          <p:cNvSpPr txBox="1">
            <a:spLocks noChangeArrowheads="1"/>
          </p:cNvSpPr>
          <p:nvPr/>
        </p:nvSpPr>
        <p:spPr bwMode="auto">
          <a:xfrm>
            <a:off x="2109788" y="2035175"/>
            <a:ext cx="5907087" cy="417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lnSpc>
                <a:spcPct val="85000"/>
              </a:lnSpc>
              <a:spcBef>
                <a:spcPct val="45000"/>
              </a:spcBef>
              <a:spcAft>
                <a:spcPct val="0"/>
              </a:spcAft>
            </a:pPr>
            <a:r>
              <a:rPr lang="en-US" i="0" dirty="0">
                <a:solidFill>
                  <a:srgbClr val="000000"/>
                </a:solidFill>
                <a:latin typeface="Arial" charset="0"/>
              </a:rPr>
              <a:t>The GHS replaces the current </a:t>
            </a:r>
            <a:r>
              <a:rPr lang="en-US" i="0" dirty="0" err="1">
                <a:solidFill>
                  <a:srgbClr val="000000"/>
                </a:solidFill>
                <a:latin typeface="Arial" charset="0"/>
              </a:rPr>
              <a:t>HazCom</a:t>
            </a:r>
            <a:r>
              <a:rPr lang="en-US" i="0" dirty="0">
                <a:solidFill>
                  <a:srgbClr val="000000"/>
                </a:solidFill>
                <a:latin typeface="Arial" charset="0"/>
              </a:rPr>
              <a:t/>
            </a:r>
            <a:br>
              <a:rPr lang="en-US" i="0" dirty="0">
                <a:solidFill>
                  <a:srgbClr val="000000"/>
                </a:solidFill>
                <a:latin typeface="Arial" charset="0"/>
              </a:rPr>
            </a:br>
            <a:r>
              <a:rPr lang="en-US" i="0" dirty="0">
                <a:solidFill>
                  <a:srgbClr val="000000"/>
                </a:solidFill>
                <a:latin typeface="Arial" charset="0"/>
              </a:rPr>
              <a:t>in the U.S.</a:t>
            </a:r>
          </a:p>
          <a:p>
            <a:pPr eaLnBrk="0" fontAlgn="base" hangingPunct="0">
              <a:lnSpc>
                <a:spcPct val="85000"/>
              </a:lnSpc>
              <a:spcBef>
                <a:spcPct val="45000"/>
              </a:spcBef>
              <a:spcAft>
                <a:spcPct val="0"/>
              </a:spcAft>
            </a:pPr>
            <a:r>
              <a:rPr lang="en-US" i="0" dirty="0">
                <a:solidFill>
                  <a:srgbClr val="000000"/>
                </a:solidFill>
                <a:latin typeface="Arial" charset="0"/>
              </a:rPr>
              <a:t>The GHS is a worldwide system for promoting the safe use of substances </a:t>
            </a:r>
            <a:br>
              <a:rPr lang="en-US" i="0" dirty="0">
                <a:solidFill>
                  <a:srgbClr val="000000"/>
                </a:solidFill>
                <a:latin typeface="Arial" charset="0"/>
              </a:rPr>
            </a:br>
            <a:r>
              <a:rPr lang="en-US" i="0" dirty="0">
                <a:solidFill>
                  <a:srgbClr val="000000"/>
                </a:solidFill>
                <a:latin typeface="Arial" charset="0"/>
              </a:rPr>
              <a:t>in the workplace</a:t>
            </a:r>
          </a:p>
          <a:p>
            <a:pPr eaLnBrk="0" fontAlgn="base" hangingPunct="0">
              <a:lnSpc>
                <a:spcPct val="85000"/>
              </a:lnSpc>
              <a:spcBef>
                <a:spcPct val="45000"/>
              </a:spcBef>
              <a:spcAft>
                <a:spcPct val="0"/>
              </a:spcAft>
            </a:pPr>
            <a:r>
              <a:rPr lang="en-US" i="0" dirty="0">
                <a:solidFill>
                  <a:srgbClr val="000000"/>
                </a:solidFill>
                <a:latin typeface="Arial" charset="0"/>
              </a:rPr>
              <a:t>The use of the SDS is optional</a:t>
            </a:r>
          </a:p>
          <a:p>
            <a:pPr eaLnBrk="0" fontAlgn="base" hangingPunct="0">
              <a:lnSpc>
                <a:spcPct val="85000"/>
              </a:lnSpc>
              <a:spcBef>
                <a:spcPct val="45000"/>
              </a:spcBef>
              <a:spcAft>
                <a:spcPct val="0"/>
              </a:spcAft>
            </a:pPr>
            <a:r>
              <a:rPr lang="en-US" i="0" dirty="0">
                <a:solidFill>
                  <a:srgbClr val="000000"/>
                </a:solidFill>
                <a:latin typeface="Arial" charset="0"/>
              </a:rPr>
              <a:t>The SDS will generally contain more complete information than the MSDS</a:t>
            </a:r>
          </a:p>
          <a:p>
            <a:pPr eaLnBrk="0" fontAlgn="base" hangingPunct="0">
              <a:lnSpc>
                <a:spcPct val="85000"/>
              </a:lnSpc>
              <a:spcBef>
                <a:spcPct val="45000"/>
              </a:spcBef>
              <a:spcAft>
                <a:spcPct val="0"/>
              </a:spcAft>
            </a:pPr>
            <a:r>
              <a:rPr lang="en-US" i="0" dirty="0">
                <a:solidFill>
                  <a:srgbClr val="000000"/>
                </a:solidFill>
                <a:latin typeface="Arial" charset="0"/>
              </a:rPr>
              <a:t>The GHS and SDS are expected </a:t>
            </a:r>
            <a:br>
              <a:rPr lang="en-US" i="0" dirty="0">
                <a:solidFill>
                  <a:srgbClr val="000000"/>
                </a:solidFill>
                <a:latin typeface="Arial" charset="0"/>
              </a:rPr>
            </a:br>
            <a:r>
              <a:rPr lang="en-US" i="0" dirty="0">
                <a:solidFill>
                  <a:srgbClr val="000000"/>
                </a:solidFill>
                <a:latin typeface="Arial" charset="0"/>
              </a:rPr>
              <a:t>to reduce workplace accidents </a:t>
            </a:r>
            <a:br>
              <a:rPr lang="en-US" i="0" dirty="0">
                <a:solidFill>
                  <a:srgbClr val="000000"/>
                </a:solidFill>
                <a:latin typeface="Arial" charset="0"/>
              </a:rPr>
            </a:br>
            <a:r>
              <a:rPr lang="en-US" i="0" dirty="0">
                <a:solidFill>
                  <a:srgbClr val="000000"/>
                </a:solidFill>
                <a:latin typeface="Arial" charset="0"/>
              </a:rPr>
              <a:t>and exposures</a:t>
            </a:r>
          </a:p>
        </p:txBody>
      </p:sp>
      <p:pic>
        <p:nvPicPr>
          <p:cNvPr id="573449" name="Picture 9" descr="True circle green 153R 204G 0B"/>
          <p:cNvPicPr>
            <a:picLocks noChangeAspect="1" noChangeArrowheads="1"/>
          </p:cNvPicPr>
          <p:nvPr>
            <p:custDataLst>
              <p:tags r:id="rId4"/>
            </p:custDataLst>
          </p:nvPr>
        </p:nvPicPr>
        <p:blipFill>
          <a:blip r:embed="rId11">
            <a:extLst>
              <a:ext uri="{28A0092B-C50C-407E-A947-70E740481C1C}">
                <a14:useLocalDpi xmlns:a14="http://schemas.microsoft.com/office/drawing/2010/main" val="0"/>
              </a:ext>
            </a:extLst>
          </a:blip>
          <a:srcRect/>
          <a:stretch>
            <a:fillRect/>
          </a:stretch>
        </p:blipFill>
        <p:spPr bwMode="auto">
          <a:xfrm>
            <a:off x="1360488" y="2655888"/>
            <a:ext cx="56673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52" name="Picture 12" descr="True circle green 153R 204G 0B"/>
          <p:cNvPicPr>
            <a:picLocks noChangeAspect="1" noChangeArrowheads="1"/>
          </p:cNvPicPr>
          <p:nvPr>
            <p:custDataLst>
              <p:tags r:id="rId5"/>
            </p:custDataLst>
          </p:nvPr>
        </p:nvPicPr>
        <p:blipFill>
          <a:blip r:embed="rId11">
            <a:extLst>
              <a:ext uri="{28A0092B-C50C-407E-A947-70E740481C1C}">
                <a14:useLocalDpi xmlns:a14="http://schemas.microsoft.com/office/drawing/2010/main" val="0"/>
              </a:ext>
            </a:extLst>
          </a:blip>
          <a:srcRect/>
          <a:stretch>
            <a:fillRect/>
          </a:stretch>
        </p:blipFill>
        <p:spPr bwMode="auto">
          <a:xfrm>
            <a:off x="1358900" y="5021263"/>
            <a:ext cx="566738"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Rectangle 13"/>
          <p:cNvSpPr>
            <a:spLocks noChangeArrowheads="1"/>
          </p:cNvSpPr>
          <p:nvPr/>
        </p:nvSpPr>
        <p:spPr bwMode="auto">
          <a:xfrm>
            <a:off x="442913" y="111125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lnSpc>
                <a:spcPct val="90000"/>
              </a:lnSpc>
              <a:spcBef>
                <a:spcPct val="0"/>
              </a:spcBef>
              <a:spcAft>
                <a:spcPct val="0"/>
              </a:spcAft>
            </a:pPr>
            <a:r>
              <a:rPr lang="en-US" sz="3200" b="1">
                <a:solidFill>
                  <a:srgbClr val="88B800"/>
                </a:solidFill>
              </a:rPr>
              <a:t>True</a:t>
            </a:r>
            <a:r>
              <a:rPr lang="en-US" sz="3200" b="1">
                <a:solidFill>
                  <a:srgbClr val="000000"/>
                </a:solidFill>
              </a:rPr>
              <a:t> or </a:t>
            </a:r>
            <a:r>
              <a:rPr lang="en-US" sz="3200" b="1">
                <a:solidFill>
                  <a:srgbClr val="800000"/>
                </a:solidFill>
              </a:rPr>
              <a:t>False</a:t>
            </a:r>
            <a:r>
              <a:rPr lang="en-US" sz="3200" b="1">
                <a:solidFill>
                  <a:srgbClr val="000000"/>
                </a:solidFill>
              </a:rPr>
              <a:t>?</a:t>
            </a:r>
          </a:p>
        </p:txBody>
      </p:sp>
      <p:pic>
        <p:nvPicPr>
          <p:cNvPr id="16392" name="Picture 14"/>
          <p:cNvPicPr>
            <a:picLocks noChangeAspect="1" noChangeArrowheads="1"/>
          </p:cNvPicPr>
          <p:nvPr>
            <p:custDataLst>
              <p:tags r:id="rId6"/>
            </p:custDataLst>
          </p:nvPr>
        </p:nvPicPr>
        <p:blipFill>
          <a:blip r:embed="rId12">
            <a:extLst>
              <a:ext uri="{28A0092B-C50C-407E-A947-70E740481C1C}">
                <a14:useLocalDpi xmlns:a14="http://schemas.microsoft.com/office/drawing/2010/main" val="0"/>
              </a:ext>
            </a:extLst>
          </a:blip>
          <a:srcRect/>
          <a:stretch>
            <a:fillRect/>
          </a:stretch>
        </p:blipFill>
        <p:spPr bwMode="auto">
          <a:xfrm>
            <a:off x="3267075" y="207963"/>
            <a:ext cx="25781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3457" name="Rectangle 17"/>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pic>
        <p:nvPicPr>
          <p:cNvPr id="11" name="PPTShape_0" descr="F Circle 128R 0G 0B"/>
          <p:cNvPicPr>
            <a:picLocks noChangeAspect="1" noChangeArrowheads="1"/>
          </p:cNvPicPr>
          <p:nvPr>
            <p:custDataLst>
              <p:tags r:id="rId7"/>
            </p:custDataLst>
          </p:nvPr>
        </p:nvPicPr>
        <p:blipFill>
          <a:blip r:embed="rId10">
            <a:extLst>
              <a:ext uri="{28A0092B-C50C-407E-A947-70E740481C1C}">
                <a14:useLocalDpi xmlns:a14="http://schemas.microsoft.com/office/drawing/2010/main" val="0"/>
              </a:ext>
            </a:extLst>
          </a:blip>
          <a:srcRect/>
          <a:stretch>
            <a:fillRect/>
          </a:stretch>
        </p:blipFill>
        <p:spPr bwMode="auto">
          <a:xfrm>
            <a:off x="1366838" y="3670300"/>
            <a:ext cx="5651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5" name="Title 1"/>
          <p:cNvSpPr>
            <a:spLocks noGrp="1"/>
          </p:cNvSpPr>
          <p:nvPr>
            <p:ph type="title" idx="4294967295"/>
          </p:nvPr>
        </p:nvSpPr>
        <p:spPr>
          <a:xfrm>
            <a:off x="8705850" y="682625"/>
            <a:ext cx="254000" cy="96838"/>
          </a:xfrm>
        </p:spPr>
        <p:txBody>
          <a:bodyPr/>
          <a:lstStyle/>
          <a:p>
            <a:r>
              <a:rPr lang="en-US" sz="100" smtClean="0">
                <a:solidFill>
                  <a:schemeClr val="bg1"/>
                </a:solidFill>
              </a:rPr>
              <a:t>Exercise</a:t>
            </a:r>
          </a:p>
        </p:txBody>
      </p:sp>
    </p:spTree>
    <p:custDataLst>
      <p:tags r:id="rId1"/>
    </p:custDataLst>
    <p:extLst>
      <p:ext uri="{BB962C8B-B14F-4D97-AF65-F5344CB8AC3E}">
        <p14:creationId xmlns:p14="http://schemas.microsoft.com/office/powerpoint/2010/main" val="34326834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1" nodeType="clickEffect">
                                  <p:stCondLst>
                                    <p:cond delay="0"/>
                                  </p:stCondLst>
                                  <p:iterate type="lt">
                                    <p:tmPct val="0"/>
                                  </p:iterate>
                                  <p:childTnLst>
                                    <p:set>
                                      <p:cBhvr>
                                        <p:cTn id="6" dur="1" fill="hold">
                                          <p:stCondLst>
                                            <p:cond delay="0"/>
                                          </p:stCondLst>
                                        </p:cTn>
                                        <p:tgtEl>
                                          <p:spTgt spid="573447">
                                            <p:txEl>
                                              <p:pRg st="0" end="0"/>
                                            </p:txEl>
                                          </p:spTgt>
                                        </p:tgtEl>
                                        <p:attrNameLst>
                                          <p:attrName>style.visibility</p:attrName>
                                        </p:attrNameLst>
                                      </p:cBhvr>
                                      <p:to>
                                        <p:strVal val="visible"/>
                                      </p:to>
                                    </p:set>
                                    <p:animEffect transition="in" filter="fade">
                                      <p:cBhvr>
                                        <p:cTn id="7" dur="500"/>
                                        <p:tgtEl>
                                          <p:spTgt spid="5734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16" fill="hold" nodeType="clickEffect">
                                  <p:stCondLst>
                                    <p:cond delay="0"/>
                                  </p:stCondLst>
                                  <p:childTnLst>
                                    <p:set>
                                      <p:cBhvr>
                                        <p:cTn id="11" dur="1" fill="hold">
                                          <p:stCondLst>
                                            <p:cond delay="0"/>
                                          </p:stCondLst>
                                        </p:cTn>
                                        <p:tgtEl>
                                          <p:spTgt spid="573444"/>
                                        </p:tgtEl>
                                        <p:attrNameLst>
                                          <p:attrName>style.visibility</p:attrName>
                                        </p:attrNameLst>
                                      </p:cBhvr>
                                      <p:to>
                                        <p:strVal val="visible"/>
                                      </p:to>
                                    </p:set>
                                    <p:anim calcmode="lin" valueType="num">
                                      <p:cBhvr>
                                        <p:cTn id="12" dur="500" fill="hold"/>
                                        <p:tgtEl>
                                          <p:spTgt spid="573444"/>
                                        </p:tgtEl>
                                        <p:attrNameLst>
                                          <p:attrName>ppt_w</p:attrName>
                                        </p:attrNameLst>
                                      </p:cBhvr>
                                      <p:tavLst>
                                        <p:tav tm="0">
                                          <p:val>
                                            <p:fltVal val="0"/>
                                          </p:val>
                                        </p:tav>
                                        <p:tav tm="100000">
                                          <p:val>
                                            <p:strVal val="#ppt_w"/>
                                          </p:val>
                                        </p:tav>
                                      </p:tavLst>
                                    </p:anim>
                                    <p:anim calcmode="lin" valueType="num">
                                      <p:cBhvr>
                                        <p:cTn id="13" dur="500" fill="hold"/>
                                        <p:tgtEl>
                                          <p:spTgt spid="573444"/>
                                        </p:tgtEl>
                                        <p:attrNameLst>
                                          <p:attrName>ppt_h</p:attrName>
                                        </p:attrNameLst>
                                      </p:cBhvr>
                                      <p:tavLst>
                                        <p:tav tm="0">
                                          <p:val>
                                            <p:fltVal val="0"/>
                                          </p:val>
                                        </p:tav>
                                        <p:tav tm="100000">
                                          <p:val>
                                            <p:strVal val="#ppt_h"/>
                                          </p:val>
                                        </p:tav>
                                      </p:tavLst>
                                    </p:anim>
                                    <p:animEffect transition="in" filter="fade">
                                      <p:cBhvr>
                                        <p:cTn id="14" dur="500"/>
                                        <p:tgtEl>
                                          <p:spTgt spid="573444"/>
                                        </p:tgtEl>
                                      </p:cBhvr>
                                    </p:animEffect>
                                  </p:childTnLst>
                                </p:cTn>
                              </p:par>
                            </p:childTnLst>
                          </p:cTn>
                        </p:par>
                        <p:par>
                          <p:cTn id="15" fill="hold" nodeType="afterGroup">
                            <p:stCondLst>
                              <p:cond delay="500"/>
                            </p:stCondLst>
                            <p:childTnLst>
                              <p:par>
                                <p:cTn id="16" presetID="16" presetClass="emph" presetSubtype="0" fill="hold" grpId="0" nodeType="afterEffect">
                                  <p:stCondLst>
                                    <p:cond delay="400"/>
                                  </p:stCondLst>
                                  <p:iterate type="lt">
                                    <p:tmPct val="4000"/>
                                  </p:iterate>
                                  <p:childTnLst>
                                    <p:set>
                                      <p:cBhvr override="childStyle">
                                        <p:cTn id="17" dur="500" fill="hold"/>
                                        <p:tgtEl>
                                          <p:spTgt spid="573447">
                                            <p:txEl>
                                              <p:pRg st="0" end="0"/>
                                            </p:txEl>
                                          </p:spTgt>
                                        </p:tgtEl>
                                        <p:attrNameLst>
                                          <p:attrName>style.color</p:attrName>
                                        </p:attrNameLst>
                                      </p:cBhvr>
                                      <p:to>
                                        <p:clrVal>
                                          <a:srgbClr val="800000"/>
                                        </p:clrVal>
                                      </p:to>
                                    </p:set>
                                    <p:set>
                                      <p:cBhvr>
                                        <p:cTn id="18" dur="500" fill="hold"/>
                                        <p:tgtEl>
                                          <p:spTgt spid="573447">
                                            <p:txEl>
                                              <p:pRg st="0" end="0"/>
                                            </p:txEl>
                                          </p:spTgt>
                                        </p:tgtEl>
                                        <p:attrNameLst>
                                          <p:attrName>fillcolor</p:attrName>
                                        </p:attrNameLst>
                                      </p:cBhvr>
                                      <p:to>
                                        <p:clrVal>
                                          <a:srgbClr val="800000"/>
                                        </p:clrVal>
                                      </p:to>
                                    </p:set>
                                    <p:set>
                                      <p:cBhvr>
                                        <p:cTn id="19" dur="500" fill="hold"/>
                                        <p:tgtEl>
                                          <p:spTgt spid="573447">
                                            <p:txEl>
                                              <p:pRg st="0" end="0"/>
                                            </p:txEl>
                                          </p:spTgt>
                                        </p:tgtEl>
                                        <p:attrNameLst>
                                          <p:attrName>fill.type</p:attrName>
                                        </p:attrNameLst>
                                      </p:cBhvr>
                                      <p:to>
                                        <p:strVal val="solid"/>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1" nodeType="clickEffect">
                                  <p:stCondLst>
                                    <p:cond delay="0"/>
                                  </p:stCondLst>
                                  <p:iterate type="lt">
                                    <p:tmPct val="0"/>
                                  </p:iterate>
                                  <p:childTnLst>
                                    <p:set>
                                      <p:cBhvr>
                                        <p:cTn id="23" dur="1" fill="hold">
                                          <p:stCondLst>
                                            <p:cond delay="0"/>
                                          </p:stCondLst>
                                        </p:cTn>
                                        <p:tgtEl>
                                          <p:spTgt spid="573447">
                                            <p:txEl>
                                              <p:pRg st="1" end="1"/>
                                            </p:txEl>
                                          </p:spTgt>
                                        </p:tgtEl>
                                        <p:attrNameLst>
                                          <p:attrName>style.visibility</p:attrName>
                                        </p:attrNameLst>
                                      </p:cBhvr>
                                      <p:to>
                                        <p:strVal val="visible"/>
                                      </p:to>
                                    </p:set>
                                    <p:animEffect transition="in" filter="fade">
                                      <p:cBhvr>
                                        <p:cTn id="24" dur="500"/>
                                        <p:tgtEl>
                                          <p:spTgt spid="573447">
                                            <p:txEl>
                                              <p:pRg st="1" end="1"/>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3" presetClass="entr" presetSubtype="0" fill="hold" nodeType="clickEffect">
                                  <p:stCondLst>
                                    <p:cond delay="0"/>
                                  </p:stCondLst>
                                  <p:childTnLst>
                                    <p:set>
                                      <p:cBhvr>
                                        <p:cTn id="28" dur="1" fill="hold">
                                          <p:stCondLst>
                                            <p:cond delay="0"/>
                                          </p:stCondLst>
                                        </p:cTn>
                                        <p:tgtEl>
                                          <p:spTgt spid="573449"/>
                                        </p:tgtEl>
                                        <p:attrNameLst>
                                          <p:attrName>style.visibility</p:attrName>
                                        </p:attrNameLst>
                                      </p:cBhvr>
                                      <p:to>
                                        <p:strVal val="visible"/>
                                      </p:to>
                                    </p:set>
                                    <p:anim calcmode="lin" valueType="num">
                                      <p:cBhvr>
                                        <p:cTn id="29" dur="500" fill="hold"/>
                                        <p:tgtEl>
                                          <p:spTgt spid="573449"/>
                                        </p:tgtEl>
                                        <p:attrNameLst>
                                          <p:attrName>ppt_w</p:attrName>
                                        </p:attrNameLst>
                                      </p:cBhvr>
                                      <p:tavLst>
                                        <p:tav tm="0">
                                          <p:val>
                                            <p:fltVal val="0"/>
                                          </p:val>
                                        </p:tav>
                                        <p:tav tm="100000">
                                          <p:val>
                                            <p:strVal val="#ppt_w"/>
                                          </p:val>
                                        </p:tav>
                                      </p:tavLst>
                                    </p:anim>
                                    <p:anim calcmode="lin" valueType="num">
                                      <p:cBhvr>
                                        <p:cTn id="30" dur="500" fill="hold"/>
                                        <p:tgtEl>
                                          <p:spTgt spid="573449"/>
                                        </p:tgtEl>
                                        <p:attrNameLst>
                                          <p:attrName>ppt_h</p:attrName>
                                        </p:attrNameLst>
                                      </p:cBhvr>
                                      <p:tavLst>
                                        <p:tav tm="0">
                                          <p:val>
                                            <p:fltVal val="0"/>
                                          </p:val>
                                        </p:tav>
                                        <p:tav tm="100000">
                                          <p:val>
                                            <p:strVal val="#ppt_h"/>
                                          </p:val>
                                        </p:tav>
                                      </p:tavLst>
                                    </p:anim>
                                    <p:animEffect transition="in" filter="fade">
                                      <p:cBhvr>
                                        <p:cTn id="31" dur="500"/>
                                        <p:tgtEl>
                                          <p:spTgt spid="573449"/>
                                        </p:tgtEl>
                                      </p:cBhvr>
                                    </p:animEffect>
                                  </p:childTnLst>
                                </p:cTn>
                              </p:par>
                            </p:childTnLst>
                          </p:cTn>
                        </p:par>
                        <p:par>
                          <p:cTn id="32" fill="hold" nodeType="afterGroup">
                            <p:stCondLst>
                              <p:cond delay="500"/>
                            </p:stCondLst>
                            <p:childTnLst>
                              <p:par>
                                <p:cTn id="33" presetID="16" presetClass="emph" presetSubtype="0" fill="hold" grpId="0" nodeType="afterEffect">
                                  <p:stCondLst>
                                    <p:cond delay="400"/>
                                  </p:stCondLst>
                                  <p:iterate type="lt">
                                    <p:tmPct val="4000"/>
                                  </p:iterate>
                                  <p:childTnLst>
                                    <p:set>
                                      <p:cBhvr override="childStyle">
                                        <p:cTn id="34" dur="500" fill="hold"/>
                                        <p:tgtEl>
                                          <p:spTgt spid="573447">
                                            <p:txEl>
                                              <p:pRg st="1" end="1"/>
                                            </p:txEl>
                                          </p:spTgt>
                                        </p:tgtEl>
                                        <p:attrNameLst>
                                          <p:attrName>style.color</p:attrName>
                                        </p:attrNameLst>
                                      </p:cBhvr>
                                      <p:to>
                                        <p:clrVal>
                                          <a:srgbClr val="99CC00"/>
                                        </p:clrVal>
                                      </p:to>
                                    </p:set>
                                    <p:set>
                                      <p:cBhvr>
                                        <p:cTn id="35" dur="500" fill="hold"/>
                                        <p:tgtEl>
                                          <p:spTgt spid="573447">
                                            <p:txEl>
                                              <p:pRg st="1" end="1"/>
                                            </p:txEl>
                                          </p:spTgt>
                                        </p:tgtEl>
                                        <p:attrNameLst>
                                          <p:attrName>fillcolor</p:attrName>
                                        </p:attrNameLst>
                                      </p:cBhvr>
                                      <p:to>
                                        <p:clrVal>
                                          <a:srgbClr val="99CC00"/>
                                        </p:clrVal>
                                      </p:to>
                                    </p:set>
                                    <p:set>
                                      <p:cBhvr>
                                        <p:cTn id="36" dur="500" fill="hold"/>
                                        <p:tgtEl>
                                          <p:spTgt spid="573447">
                                            <p:txEl>
                                              <p:pRg st="1" end="1"/>
                                            </p:txEl>
                                          </p:spTgt>
                                        </p:tgtEl>
                                        <p:attrNameLst>
                                          <p:attrName>fill.type</p:attrName>
                                        </p:attrNameLst>
                                      </p:cBhvr>
                                      <p:to>
                                        <p:strVal val="solid"/>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grpId="1" nodeType="clickEffect">
                                  <p:stCondLst>
                                    <p:cond delay="0"/>
                                  </p:stCondLst>
                                  <p:iterate type="lt">
                                    <p:tmPct val="0"/>
                                  </p:iterate>
                                  <p:childTnLst>
                                    <p:set>
                                      <p:cBhvr>
                                        <p:cTn id="40" dur="1" fill="hold">
                                          <p:stCondLst>
                                            <p:cond delay="0"/>
                                          </p:stCondLst>
                                        </p:cTn>
                                        <p:tgtEl>
                                          <p:spTgt spid="573447">
                                            <p:txEl>
                                              <p:pRg st="2" end="2"/>
                                            </p:txEl>
                                          </p:spTgt>
                                        </p:tgtEl>
                                        <p:attrNameLst>
                                          <p:attrName>style.visibility</p:attrName>
                                        </p:attrNameLst>
                                      </p:cBhvr>
                                      <p:to>
                                        <p:strVal val="visible"/>
                                      </p:to>
                                    </p:set>
                                    <p:animEffect transition="in" filter="fade">
                                      <p:cBhvr>
                                        <p:cTn id="41" dur="500"/>
                                        <p:tgtEl>
                                          <p:spTgt spid="573447">
                                            <p:txEl>
                                              <p:pRg st="2" end="2"/>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3" presetClass="entr" presetSubtype="16" fill="hold" nodeType="click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p:cTn id="46" dur="500" fill="hold"/>
                                        <p:tgtEl>
                                          <p:spTgt spid="11"/>
                                        </p:tgtEl>
                                        <p:attrNameLst>
                                          <p:attrName>ppt_w</p:attrName>
                                        </p:attrNameLst>
                                      </p:cBhvr>
                                      <p:tavLst>
                                        <p:tav tm="0">
                                          <p:val>
                                            <p:fltVal val="0"/>
                                          </p:val>
                                        </p:tav>
                                        <p:tav tm="100000">
                                          <p:val>
                                            <p:strVal val="#ppt_w"/>
                                          </p:val>
                                        </p:tav>
                                      </p:tavLst>
                                    </p:anim>
                                    <p:anim calcmode="lin" valueType="num">
                                      <p:cBhvr>
                                        <p:cTn id="47" dur="500" fill="hold"/>
                                        <p:tgtEl>
                                          <p:spTgt spid="11"/>
                                        </p:tgtEl>
                                        <p:attrNameLst>
                                          <p:attrName>ppt_h</p:attrName>
                                        </p:attrNameLst>
                                      </p:cBhvr>
                                      <p:tavLst>
                                        <p:tav tm="0">
                                          <p:val>
                                            <p:fltVal val="0"/>
                                          </p:val>
                                        </p:tav>
                                        <p:tav tm="100000">
                                          <p:val>
                                            <p:strVal val="#ppt_h"/>
                                          </p:val>
                                        </p:tav>
                                      </p:tavLst>
                                    </p:anim>
                                    <p:animEffect transition="in" filter="fade">
                                      <p:cBhvr>
                                        <p:cTn id="48" dur="500"/>
                                        <p:tgtEl>
                                          <p:spTgt spid="11"/>
                                        </p:tgtEl>
                                      </p:cBhvr>
                                    </p:animEffect>
                                  </p:childTnLst>
                                </p:cTn>
                              </p:par>
                            </p:childTnLst>
                          </p:cTn>
                        </p:par>
                        <p:par>
                          <p:cTn id="49" fill="hold" nodeType="afterGroup">
                            <p:stCondLst>
                              <p:cond delay="500"/>
                            </p:stCondLst>
                            <p:childTnLst>
                              <p:par>
                                <p:cTn id="50" presetID="16" presetClass="emph" presetSubtype="0" fill="hold" grpId="0" nodeType="afterEffect">
                                  <p:stCondLst>
                                    <p:cond delay="400"/>
                                  </p:stCondLst>
                                  <p:iterate type="lt">
                                    <p:tmPct val="4000"/>
                                  </p:iterate>
                                  <p:childTnLst>
                                    <p:set>
                                      <p:cBhvr override="childStyle">
                                        <p:cTn id="51" dur="500" fill="hold"/>
                                        <p:tgtEl>
                                          <p:spTgt spid="573447">
                                            <p:txEl>
                                              <p:pRg st="2" end="2"/>
                                            </p:txEl>
                                          </p:spTgt>
                                        </p:tgtEl>
                                        <p:attrNameLst>
                                          <p:attrName>style.color</p:attrName>
                                        </p:attrNameLst>
                                      </p:cBhvr>
                                      <p:to>
                                        <p:clrVal>
                                          <a:srgbClr val="800000"/>
                                        </p:clrVal>
                                      </p:to>
                                    </p:set>
                                    <p:set>
                                      <p:cBhvr>
                                        <p:cTn id="52" dur="500" fill="hold"/>
                                        <p:tgtEl>
                                          <p:spTgt spid="573447">
                                            <p:txEl>
                                              <p:pRg st="2" end="2"/>
                                            </p:txEl>
                                          </p:spTgt>
                                        </p:tgtEl>
                                        <p:attrNameLst>
                                          <p:attrName>fillcolor</p:attrName>
                                        </p:attrNameLst>
                                      </p:cBhvr>
                                      <p:to>
                                        <p:clrVal>
                                          <a:srgbClr val="800000"/>
                                        </p:clrVal>
                                      </p:to>
                                    </p:set>
                                    <p:set>
                                      <p:cBhvr>
                                        <p:cTn id="53" dur="500" fill="hold"/>
                                        <p:tgtEl>
                                          <p:spTgt spid="573447">
                                            <p:txEl>
                                              <p:pRg st="2" end="2"/>
                                            </p:txEl>
                                          </p:spTgt>
                                        </p:tgtEl>
                                        <p:attrNameLst>
                                          <p:attrName>fill.type</p:attrName>
                                        </p:attrNameLst>
                                      </p:cBhvr>
                                      <p:to>
                                        <p:strVal val="solid"/>
                                      </p:to>
                                    </p:se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ntr" presetSubtype="0" fill="hold" grpId="1" nodeType="clickEffect">
                                  <p:stCondLst>
                                    <p:cond delay="0"/>
                                  </p:stCondLst>
                                  <p:iterate type="lt">
                                    <p:tmPct val="0"/>
                                  </p:iterate>
                                  <p:childTnLst>
                                    <p:set>
                                      <p:cBhvr>
                                        <p:cTn id="57" dur="1" fill="hold">
                                          <p:stCondLst>
                                            <p:cond delay="0"/>
                                          </p:stCondLst>
                                        </p:cTn>
                                        <p:tgtEl>
                                          <p:spTgt spid="573447">
                                            <p:txEl>
                                              <p:pRg st="3" end="3"/>
                                            </p:txEl>
                                          </p:spTgt>
                                        </p:tgtEl>
                                        <p:attrNameLst>
                                          <p:attrName>style.visibility</p:attrName>
                                        </p:attrNameLst>
                                      </p:cBhvr>
                                      <p:to>
                                        <p:strVal val="visible"/>
                                      </p:to>
                                    </p:set>
                                    <p:animEffect transition="in" filter="fade">
                                      <p:cBhvr>
                                        <p:cTn id="58" dur="500"/>
                                        <p:tgtEl>
                                          <p:spTgt spid="573447">
                                            <p:txEl>
                                              <p:pRg st="3" end="3"/>
                                            </p:txEl>
                                          </p:spTgt>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53" presetClass="entr" presetSubtype="0" fill="hold" nodeType="clickEffect">
                                  <p:stCondLst>
                                    <p:cond delay="0"/>
                                  </p:stCondLst>
                                  <p:childTnLst>
                                    <p:set>
                                      <p:cBhvr>
                                        <p:cTn id="62" dur="1" fill="hold">
                                          <p:stCondLst>
                                            <p:cond delay="0"/>
                                          </p:stCondLst>
                                        </p:cTn>
                                        <p:tgtEl>
                                          <p:spTgt spid="573445"/>
                                        </p:tgtEl>
                                        <p:attrNameLst>
                                          <p:attrName>style.visibility</p:attrName>
                                        </p:attrNameLst>
                                      </p:cBhvr>
                                      <p:to>
                                        <p:strVal val="visible"/>
                                      </p:to>
                                    </p:set>
                                    <p:anim calcmode="lin" valueType="num">
                                      <p:cBhvr>
                                        <p:cTn id="63" dur="500" fill="hold"/>
                                        <p:tgtEl>
                                          <p:spTgt spid="573445"/>
                                        </p:tgtEl>
                                        <p:attrNameLst>
                                          <p:attrName>ppt_w</p:attrName>
                                        </p:attrNameLst>
                                      </p:cBhvr>
                                      <p:tavLst>
                                        <p:tav tm="0">
                                          <p:val>
                                            <p:fltVal val="0"/>
                                          </p:val>
                                        </p:tav>
                                        <p:tav tm="100000">
                                          <p:val>
                                            <p:strVal val="#ppt_w"/>
                                          </p:val>
                                        </p:tav>
                                      </p:tavLst>
                                    </p:anim>
                                    <p:anim calcmode="lin" valueType="num">
                                      <p:cBhvr>
                                        <p:cTn id="64" dur="500" fill="hold"/>
                                        <p:tgtEl>
                                          <p:spTgt spid="573445"/>
                                        </p:tgtEl>
                                        <p:attrNameLst>
                                          <p:attrName>ppt_h</p:attrName>
                                        </p:attrNameLst>
                                      </p:cBhvr>
                                      <p:tavLst>
                                        <p:tav tm="0">
                                          <p:val>
                                            <p:fltVal val="0"/>
                                          </p:val>
                                        </p:tav>
                                        <p:tav tm="100000">
                                          <p:val>
                                            <p:strVal val="#ppt_h"/>
                                          </p:val>
                                        </p:tav>
                                      </p:tavLst>
                                    </p:anim>
                                    <p:animEffect transition="in" filter="fade">
                                      <p:cBhvr>
                                        <p:cTn id="65" dur="500"/>
                                        <p:tgtEl>
                                          <p:spTgt spid="573445"/>
                                        </p:tgtEl>
                                      </p:cBhvr>
                                    </p:animEffect>
                                  </p:childTnLst>
                                </p:cTn>
                              </p:par>
                              <p:par>
                                <p:cTn id="66" presetID="16" presetClass="emph" presetSubtype="0" fill="hold" nodeType="withEffect">
                                  <p:stCondLst>
                                    <p:cond delay="400"/>
                                  </p:stCondLst>
                                  <p:iterate type="lt">
                                    <p:tmPct val="4000"/>
                                  </p:iterate>
                                  <p:childTnLst>
                                    <p:set>
                                      <p:cBhvr override="childStyle">
                                        <p:cTn id="67" dur="500" fill="hold"/>
                                        <p:tgtEl>
                                          <p:spTgt spid="573447">
                                            <p:txEl>
                                              <p:pRg st="3" end="3"/>
                                            </p:txEl>
                                          </p:spTgt>
                                        </p:tgtEl>
                                        <p:attrNameLst>
                                          <p:attrName>style.color</p:attrName>
                                        </p:attrNameLst>
                                      </p:cBhvr>
                                      <p:to>
                                        <p:clrVal>
                                          <a:srgbClr val="99CC00"/>
                                        </p:clrVal>
                                      </p:to>
                                    </p:set>
                                    <p:set>
                                      <p:cBhvr>
                                        <p:cTn id="68" dur="500" fill="hold"/>
                                        <p:tgtEl>
                                          <p:spTgt spid="573447">
                                            <p:txEl>
                                              <p:pRg st="3" end="3"/>
                                            </p:txEl>
                                          </p:spTgt>
                                        </p:tgtEl>
                                        <p:attrNameLst>
                                          <p:attrName>fillcolor</p:attrName>
                                        </p:attrNameLst>
                                      </p:cBhvr>
                                      <p:to>
                                        <p:clrVal>
                                          <a:srgbClr val="99CC00"/>
                                        </p:clrVal>
                                      </p:to>
                                    </p:set>
                                    <p:set>
                                      <p:cBhvr>
                                        <p:cTn id="69" dur="500" fill="hold"/>
                                        <p:tgtEl>
                                          <p:spTgt spid="573447">
                                            <p:txEl>
                                              <p:pRg st="3" end="3"/>
                                            </p:txEl>
                                          </p:spTgt>
                                        </p:tgtEl>
                                        <p:attrNameLst>
                                          <p:attrName>fill.type</p:attrName>
                                        </p:attrNameLst>
                                      </p:cBhvr>
                                      <p:to>
                                        <p:strVal val="solid"/>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10" presetClass="entr" presetSubtype="0" fill="hold" grpId="1" nodeType="clickEffect">
                                  <p:stCondLst>
                                    <p:cond delay="0"/>
                                  </p:stCondLst>
                                  <p:iterate type="lt">
                                    <p:tmPct val="0"/>
                                  </p:iterate>
                                  <p:childTnLst>
                                    <p:set>
                                      <p:cBhvr>
                                        <p:cTn id="73" dur="1" fill="hold">
                                          <p:stCondLst>
                                            <p:cond delay="0"/>
                                          </p:stCondLst>
                                        </p:cTn>
                                        <p:tgtEl>
                                          <p:spTgt spid="573447">
                                            <p:txEl>
                                              <p:pRg st="4" end="4"/>
                                            </p:txEl>
                                          </p:spTgt>
                                        </p:tgtEl>
                                        <p:attrNameLst>
                                          <p:attrName>style.visibility</p:attrName>
                                        </p:attrNameLst>
                                      </p:cBhvr>
                                      <p:to>
                                        <p:strVal val="visible"/>
                                      </p:to>
                                    </p:set>
                                    <p:animEffect transition="in" filter="fade">
                                      <p:cBhvr>
                                        <p:cTn id="74" dur="500"/>
                                        <p:tgtEl>
                                          <p:spTgt spid="573447">
                                            <p:txEl>
                                              <p:pRg st="4" end="4"/>
                                            </p:txEl>
                                          </p:spTgt>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53" presetClass="entr" presetSubtype="0" fill="hold" nodeType="clickEffect">
                                  <p:stCondLst>
                                    <p:cond delay="0"/>
                                  </p:stCondLst>
                                  <p:childTnLst>
                                    <p:set>
                                      <p:cBhvr>
                                        <p:cTn id="78" dur="1" fill="hold">
                                          <p:stCondLst>
                                            <p:cond delay="0"/>
                                          </p:stCondLst>
                                        </p:cTn>
                                        <p:tgtEl>
                                          <p:spTgt spid="573452"/>
                                        </p:tgtEl>
                                        <p:attrNameLst>
                                          <p:attrName>style.visibility</p:attrName>
                                        </p:attrNameLst>
                                      </p:cBhvr>
                                      <p:to>
                                        <p:strVal val="visible"/>
                                      </p:to>
                                    </p:set>
                                    <p:anim calcmode="lin" valueType="num">
                                      <p:cBhvr>
                                        <p:cTn id="79" dur="500" fill="hold"/>
                                        <p:tgtEl>
                                          <p:spTgt spid="573452"/>
                                        </p:tgtEl>
                                        <p:attrNameLst>
                                          <p:attrName>ppt_w</p:attrName>
                                        </p:attrNameLst>
                                      </p:cBhvr>
                                      <p:tavLst>
                                        <p:tav tm="0">
                                          <p:val>
                                            <p:fltVal val="0"/>
                                          </p:val>
                                        </p:tav>
                                        <p:tav tm="100000">
                                          <p:val>
                                            <p:strVal val="#ppt_w"/>
                                          </p:val>
                                        </p:tav>
                                      </p:tavLst>
                                    </p:anim>
                                    <p:anim calcmode="lin" valueType="num">
                                      <p:cBhvr>
                                        <p:cTn id="80" dur="500" fill="hold"/>
                                        <p:tgtEl>
                                          <p:spTgt spid="573452"/>
                                        </p:tgtEl>
                                        <p:attrNameLst>
                                          <p:attrName>ppt_h</p:attrName>
                                        </p:attrNameLst>
                                      </p:cBhvr>
                                      <p:tavLst>
                                        <p:tav tm="0">
                                          <p:val>
                                            <p:fltVal val="0"/>
                                          </p:val>
                                        </p:tav>
                                        <p:tav tm="100000">
                                          <p:val>
                                            <p:strVal val="#ppt_h"/>
                                          </p:val>
                                        </p:tav>
                                      </p:tavLst>
                                    </p:anim>
                                    <p:animEffect transition="in" filter="fade">
                                      <p:cBhvr>
                                        <p:cTn id="81" dur="500"/>
                                        <p:tgtEl>
                                          <p:spTgt spid="573452"/>
                                        </p:tgtEl>
                                      </p:cBhvr>
                                    </p:animEffect>
                                  </p:childTnLst>
                                </p:cTn>
                              </p:par>
                            </p:childTnLst>
                          </p:cTn>
                        </p:par>
                        <p:par>
                          <p:cTn id="82" fill="hold" nodeType="afterGroup">
                            <p:stCondLst>
                              <p:cond delay="500"/>
                            </p:stCondLst>
                            <p:childTnLst>
                              <p:par>
                                <p:cTn id="83" presetID="16" presetClass="emph" presetSubtype="0" fill="hold" grpId="0" nodeType="afterEffect">
                                  <p:stCondLst>
                                    <p:cond delay="400"/>
                                  </p:stCondLst>
                                  <p:iterate type="lt">
                                    <p:tmPct val="4000"/>
                                  </p:iterate>
                                  <p:childTnLst>
                                    <p:set>
                                      <p:cBhvr override="childStyle">
                                        <p:cTn id="84" dur="500" fill="hold"/>
                                        <p:tgtEl>
                                          <p:spTgt spid="573447">
                                            <p:txEl>
                                              <p:pRg st="4" end="4"/>
                                            </p:txEl>
                                          </p:spTgt>
                                        </p:tgtEl>
                                        <p:attrNameLst>
                                          <p:attrName>style.color</p:attrName>
                                        </p:attrNameLst>
                                      </p:cBhvr>
                                      <p:to>
                                        <p:clrVal>
                                          <a:srgbClr val="99CC00"/>
                                        </p:clrVal>
                                      </p:to>
                                    </p:set>
                                    <p:set>
                                      <p:cBhvr>
                                        <p:cTn id="85" dur="500" fill="hold"/>
                                        <p:tgtEl>
                                          <p:spTgt spid="573447">
                                            <p:txEl>
                                              <p:pRg st="4" end="4"/>
                                            </p:txEl>
                                          </p:spTgt>
                                        </p:tgtEl>
                                        <p:attrNameLst>
                                          <p:attrName>fillcolor</p:attrName>
                                        </p:attrNameLst>
                                      </p:cBhvr>
                                      <p:to>
                                        <p:clrVal>
                                          <a:srgbClr val="99CC00"/>
                                        </p:clrVal>
                                      </p:to>
                                    </p:set>
                                    <p:set>
                                      <p:cBhvr>
                                        <p:cTn id="86" dur="500" fill="hold"/>
                                        <p:tgtEl>
                                          <p:spTgt spid="573447">
                                            <p:txEl>
                                              <p:pRg st="4" end="4"/>
                                            </p:txEl>
                                          </p:spTgt>
                                        </p:tgtEl>
                                        <p:attrNameLst>
                                          <p:attrName>fill.type</p:attrName>
                                        </p:attrNameLst>
                                      </p:cBhvr>
                                      <p:to>
                                        <p:strVal val="solid"/>
                                      </p:to>
                                    </p:set>
                                  </p:childTnLst>
                                </p:cTn>
                              </p:par>
                              <p:par>
                                <p:cTn id="87" presetID="10" presetClass="entr" presetSubtype="0" fill="hold" grpId="0" nodeType="withEffect">
                                  <p:stCondLst>
                                    <p:cond delay="0"/>
                                  </p:stCondLst>
                                  <p:childTnLst>
                                    <p:set>
                                      <p:cBhvr>
                                        <p:cTn id="88" dur="1" fill="hold">
                                          <p:stCondLst>
                                            <p:cond delay="0"/>
                                          </p:stCondLst>
                                        </p:cTn>
                                        <p:tgtEl>
                                          <p:spTgt spid="573457"/>
                                        </p:tgtEl>
                                        <p:attrNameLst>
                                          <p:attrName>style.visibility</p:attrName>
                                        </p:attrNameLst>
                                      </p:cBhvr>
                                      <p:to>
                                        <p:strVal val="visible"/>
                                      </p:to>
                                    </p:set>
                                    <p:animEffect transition="in" filter="fade">
                                      <p:cBhvr>
                                        <p:cTn id="89" dur="500"/>
                                        <p:tgtEl>
                                          <p:spTgt spid="5734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47" grpId="0" uiExpand="1" build="allAtOnce"/>
      <p:bldP spid="573447" grpId="1" uiExpand="1" build="allAtOnce"/>
      <p:bldP spid="57345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oter Placeholder 4"/>
          <p:cNvSpPr>
            <a:spLocks noGrp="1"/>
          </p:cNvSpPr>
          <p:nvPr>
            <p:ph type="ftr" sz="quarter" idx="10"/>
          </p:nvPr>
        </p:nvSpPr>
        <p:spPr>
          <a:noFill/>
        </p:spPr>
        <p:txBody>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endParaRPr lang="en-US" sz="1000" i="0" smtClean="0">
              <a:solidFill>
                <a:srgbClr val="000000"/>
              </a:solidFill>
              <a:latin typeface="Garamond" pitchFamily="18" charset="0"/>
            </a:endParaRPr>
          </a:p>
          <a:p>
            <a:endParaRPr lang="en-US" sz="1000" i="0" smtClean="0">
              <a:solidFill>
                <a:srgbClr val="000000"/>
              </a:solidFill>
            </a:endParaRPr>
          </a:p>
        </p:txBody>
      </p:sp>
      <p:sp>
        <p:nvSpPr>
          <p:cNvPr id="17411" name="Rectangle 5"/>
          <p:cNvSpPr>
            <a:spLocks noGrp="1" noChangeArrowheads="1"/>
          </p:cNvSpPr>
          <p:nvPr>
            <p:ph type="title"/>
          </p:nvPr>
        </p:nvSpPr>
        <p:spPr/>
        <p:txBody>
          <a:bodyPr/>
          <a:lstStyle/>
          <a:p>
            <a:pPr eaLnBrk="1" hangingPunct="1"/>
            <a:r>
              <a:rPr lang="en-US" smtClean="0"/>
              <a:t>Review</a:t>
            </a:r>
          </a:p>
        </p:txBody>
      </p:sp>
      <p:sp>
        <p:nvSpPr>
          <p:cNvPr id="527366" name="Rectangle 6"/>
          <p:cNvSpPr>
            <a:spLocks noGrp="1" noChangeArrowheads="1"/>
          </p:cNvSpPr>
          <p:nvPr>
            <p:ph type="body" sz="half" idx="1"/>
          </p:nvPr>
        </p:nvSpPr>
        <p:spPr/>
        <p:txBody>
          <a:bodyPr/>
          <a:lstStyle/>
          <a:p>
            <a:pPr marL="0" indent="0" eaLnBrk="1" hangingPunct="1"/>
            <a:r>
              <a:rPr lang="en-US" sz="2400" smtClean="0"/>
              <a:t>Do you understand:</a:t>
            </a:r>
          </a:p>
          <a:p>
            <a:pPr lvl="1" eaLnBrk="1" hangingPunct="1"/>
            <a:r>
              <a:rPr lang="en-US" sz="2400" smtClean="0"/>
              <a:t>Purpose of the GHS?</a:t>
            </a:r>
          </a:p>
          <a:p>
            <a:pPr lvl="1" eaLnBrk="1" hangingPunct="1"/>
            <a:r>
              <a:rPr lang="en-US" sz="2400" smtClean="0"/>
              <a:t>Benefits of the GHS and the SDS?</a:t>
            </a:r>
          </a:p>
          <a:p>
            <a:pPr lvl="1" eaLnBrk="1" hangingPunct="1"/>
            <a:r>
              <a:rPr lang="en-US" sz="2400" smtClean="0"/>
              <a:t>Differences between the SDS and MSDS?</a:t>
            </a:r>
          </a:p>
          <a:p>
            <a:pPr lvl="1" eaLnBrk="1" hangingPunct="1"/>
            <a:r>
              <a:rPr lang="en-US" sz="2400" smtClean="0"/>
              <a:t>Sections 1</a:t>
            </a:r>
            <a:r>
              <a:rPr lang="en-US" sz="2400" smtClean="0">
                <a:cs typeface="Arial" charset="0"/>
              </a:rPr>
              <a:t>–</a:t>
            </a:r>
            <a:r>
              <a:rPr lang="en-US" sz="2400" smtClean="0"/>
              <a:t>4 of the SDS?</a:t>
            </a:r>
          </a:p>
        </p:txBody>
      </p:sp>
      <p:pic>
        <p:nvPicPr>
          <p:cNvPr id="17413" name="Picture 9" descr="employees question mark signs"/>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5041900" y="2125663"/>
            <a:ext cx="3205163" cy="344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7370" name="Rectangle 10"/>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Tree>
    <p:custDataLst>
      <p:tags r:id="rId1"/>
    </p:custDataLst>
    <p:extLst>
      <p:ext uri="{BB962C8B-B14F-4D97-AF65-F5344CB8AC3E}">
        <p14:creationId xmlns:p14="http://schemas.microsoft.com/office/powerpoint/2010/main" val="7645387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27366">
                                            <p:txEl>
                                              <p:pRg st="0" end="0"/>
                                            </p:txEl>
                                          </p:spTgt>
                                        </p:tgtEl>
                                        <p:attrNameLst>
                                          <p:attrName>style.visibility</p:attrName>
                                        </p:attrNameLst>
                                      </p:cBhvr>
                                      <p:to>
                                        <p:strVal val="visible"/>
                                      </p:to>
                                    </p:set>
                                    <p:animEffect transition="in" filter="fade">
                                      <p:cBhvr>
                                        <p:cTn id="7" dur="500"/>
                                        <p:tgtEl>
                                          <p:spTgt spid="52736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27366">
                                            <p:txEl>
                                              <p:pRg st="1" end="1"/>
                                            </p:txEl>
                                          </p:spTgt>
                                        </p:tgtEl>
                                        <p:attrNameLst>
                                          <p:attrName>style.visibility</p:attrName>
                                        </p:attrNameLst>
                                      </p:cBhvr>
                                      <p:to>
                                        <p:strVal val="visible"/>
                                      </p:to>
                                    </p:set>
                                    <p:animEffect transition="in" filter="fade">
                                      <p:cBhvr>
                                        <p:cTn id="10" dur="500"/>
                                        <p:tgtEl>
                                          <p:spTgt spid="527366">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527366">
                                            <p:txEl>
                                              <p:pRg st="2" end="2"/>
                                            </p:txEl>
                                          </p:spTgt>
                                        </p:tgtEl>
                                        <p:attrNameLst>
                                          <p:attrName>style.visibility</p:attrName>
                                        </p:attrNameLst>
                                      </p:cBhvr>
                                      <p:to>
                                        <p:strVal val="visible"/>
                                      </p:to>
                                    </p:set>
                                    <p:animEffect transition="in" filter="fade">
                                      <p:cBhvr>
                                        <p:cTn id="15" dur="500"/>
                                        <p:tgtEl>
                                          <p:spTgt spid="527366">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527366">
                                            <p:txEl>
                                              <p:pRg st="3" end="3"/>
                                            </p:txEl>
                                          </p:spTgt>
                                        </p:tgtEl>
                                        <p:attrNameLst>
                                          <p:attrName>style.visibility</p:attrName>
                                        </p:attrNameLst>
                                      </p:cBhvr>
                                      <p:to>
                                        <p:strVal val="visible"/>
                                      </p:to>
                                    </p:set>
                                    <p:animEffect transition="in" filter="fade">
                                      <p:cBhvr>
                                        <p:cTn id="20" dur="500"/>
                                        <p:tgtEl>
                                          <p:spTgt spid="527366">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nodeType="clickEffect">
                                  <p:stCondLst>
                                    <p:cond delay="0"/>
                                  </p:stCondLst>
                                  <p:childTnLst>
                                    <p:set>
                                      <p:cBhvr>
                                        <p:cTn id="24" dur="1" fill="hold">
                                          <p:stCondLst>
                                            <p:cond delay="0"/>
                                          </p:stCondLst>
                                        </p:cTn>
                                        <p:tgtEl>
                                          <p:spTgt spid="527366">
                                            <p:txEl>
                                              <p:pRg st="4" end="4"/>
                                            </p:txEl>
                                          </p:spTgt>
                                        </p:tgtEl>
                                        <p:attrNameLst>
                                          <p:attrName>style.visibility</p:attrName>
                                        </p:attrNameLst>
                                      </p:cBhvr>
                                      <p:to>
                                        <p:strVal val="visible"/>
                                      </p:to>
                                    </p:set>
                                    <p:animEffect transition="in" filter="fade">
                                      <p:cBhvr>
                                        <p:cTn id="25" dur="500"/>
                                        <p:tgtEl>
                                          <p:spTgt spid="527366">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27370"/>
                                        </p:tgtEl>
                                        <p:attrNameLst>
                                          <p:attrName>style.visibility</p:attrName>
                                        </p:attrNameLst>
                                      </p:cBhvr>
                                      <p:to>
                                        <p:strVal val="visible"/>
                                      </p:to>
                                    </p:set>
                                    <p:animEffect transition="in" filter="fade">
                                      <p:cBhvr>
                                        <p:cTn id="28" dur="500"/>
                                        <p:tgtEl>
                                          <p:spTgt spid="527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737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0" descr="desk background copy"/>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b="9541"/>
          <a:stretch>
            <a:fillRect/>
          </a:stretch>
        </p:blipFill>
        <p:spPr bwMode="auto">
          <a:xfrm>
            <a:off x="0" y="461963"/>
            <a:ext cx="9144000"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13" descr="section 5"/>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b="7169"/>
          <a:stretch>
            <a:fillRect/>
          </a:stretch>
        </p:blipFill>
        <p:spPr bwMode="auto">
          <a:xfrm>
            <a:off x="100013" y="465138"/>
            <a:ext cx="8905875" cy="639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Rectangle 6"/>
          <p:cNvSpPr>
            <a:spLocks noGrp="1" noChangeArrowheads="1"/>
          </p:cNvSpPr>
          <p:nvPr>
            <p:ph type="title"/>
          </p:nvPr>
        </p:nvSpPr>
        <p:spPr>
          <a:xfrm>
            <a:off x="457200" y="817563"/>
            <a:ext cx="8229600" cy="1143000"/>
          </a:xfrm>
        </p:spPr>
        <p:txBody>
          <a:bodyPr/>
          <a:lstStyle/>
          <a:p>
            <a:pPr eaLnBrk="1" hangingPunct="1"/>
            <a:r>
              <a:rPr lang="en-US" sz="4000" smtClean="0"/>
              <a:t>Fire-Fighting Measures</a:t>
            </a:r>
          </a:p>
        </p:txBody>
      </p:sp>
      <p:sp>
        <p:nvSpPr>
          <p:cNvPr id="529420" name="Rectangle 12"/>
          <p:cNvSpPr>
            <a:spLocks noChangeArrowheads="1"/>
          </p:cNvSpPr>
          <p:nvPr/>
        </p:nvSpPr>
        <p:spPr bwMode="auto">
          <a:xfrm>
            <a:off x="785813" y="2755900"/>
            <a:ext cx="7504112" cy="1149350"/>
          </a:xfrm>
          <a:prstGeom prst="rect">
            <a:avLst/>
          </a:prstGeom>
          <a:solidFill>
            <a:srgbClr val="FF9900">
              <a:alpha val="2392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18438" name="Text Box 14"/>
          <p:cNvSpPr txBox="1">
            <a:spLocks noChangeArrowheads="1"/>
          </p:cNvSpPr>
          <p:nvPr/>
        </p:nvSpPr>
        <p:spPr bwMode="auto">
          <a:xfrm>
            <a:off x="3048000" y="460375"/>
            <a:ext cx="30337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0"/>
              </a:spcBef>
              <a:spcAft>
                <a:spcPct val="0"/>
              </a:spcAft>
            </a:pPr>
            <a:r>
              <a:rPr lang="en-US" sz="4000" b="1" i="0">
                <a:solidFill>
                  <a:srgbClr val="800000"/>
                </a:solidFill>
                <a:latin typeface="Arial" charset="0"/>
              </a:rPr>
              <a:t>SECTION 5:</a:t>
            </a:r>
          </a:p>
        </p:txBody>
      </p:sp>
      <p:sp>
        <p:nvSpPr>
          <p:cNvPr id="529423" name="AutoShape 15"/>
          <p:cNvSpPr>
            <a:spLocks noChangeArrowheads="1"/>
          </p:cNvSpPr>
          <p:nvPr/>
        </p:nvSpPr>
        <p:spPr bwMode="auto">
          <a:xfrm>
            <a:off x="401638" y="2951163"/>
            <a:ext cx="482600" cy="195262"/>
          </a:xfrm>
          <a:prstGeom prst="rightArrow">
            <a:avLst>
              <a:gd name="adj1" fmla="val 50000"/>
              <a:gd name="adj2" fmla="val 61789"/>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529427" name="Rectangle 19"/>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18441"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35812067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29420"/>
                                        </p:tgtEl>
                                        <p:attrNameLst>
                                          <p:attrName>style.visibility</p:attrName>
                                        </p:attrNameLst>
                                      </p:cBhvr>
                                      <p:to>
                                        <p:strVal val="visible"/>
                                      </p:to>
                                    </p:set>
                                    <p:animEffect transition="in" filter="wipe(up)">
                                      <p:cBhvr>
                                        <p:cTn id="7" dur="1000"/>
                                        <p:tgtEl>
                                          <p:spTgt spid="5294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29423"/>
                                        </p:tgtEl>
                                        <p:attrNameLst>
                                          <p:attrName>style.visibility</p:attrName>
                                        </p:attrNameLst>
                                      </p:cBhvr>
                                      <p:to>
                                        <p:strVal val="visible"/>
                                      </p:to>
                                    </p:set>
                                    <p:animEffect transition="in" filter="wipe(left)">
                                      <p:cBhvr>
                                        <p:cTn id="12" dur="500"/>
                                        <p:tgtEl>
                                          <p:spTgt spid="52942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path" presetSubtype="0" accel="50000" decel="50000" fill="hold" grpId="1" nodeType="clickEffect">
                                  <p:stCondLst>
                                    <p:cond delay="0"/>
                                  </p:stCondLst>
                                  <p:childTnLst>
                                    <p:animMotion origin="layout" path="M -2.5E-6 -3.7037E-6 L -2.5E-6 0.05579 " pathEditMode="relative" rAng="0" ptsTypes="AA">
                                      <p:cBhvr>
                                        <p:cTn id="16" dur="1000" fill="hold"/>
                                        <p:tgtEl>
                                          <p:spTgt spid="529423"/>
                                        </p:tgtEl>
                                        <p:attrNameLst>
                                          <p:attrName>ppt_x</p:attrName>
                                          <p:attrName>ppt_y</p:attrName>
                                        </p:attrNameLst>
                                      </p:cBhvr>
                                      <p:rCtr x="0" y="2778"/>
                                    </p:animMotion>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path" presetSubtype="0" accel="50000" decel="50000" fill="hold" grpId="2" nodeType="clickEffect">
                                  <p:stCondLst>
                                    <p:cond delay="0"/>
                                  </p:stCondLst>
                                  <p:childTnLst>
                                    <p:animMotion origin="layout" path="M -2.5E-6 0.05162 L -2.5E-6 0.10996 " pathEditMode="relative" rAng="0" ptsTypes="AA">
                                      <p:cBhvr>
                                        <p:cTn id="20" dur="1000" fill="hold"/>
                                        <p:tgtEl>
                                          <p:spTgt spid="529423"/>
                                        </p:tgtEl>
                                        <p:attrNameLst>
                                          <p:attrName>ppt_x</p:attrName>
                                          <p:attrName>ppt_y</p:attrName>
                                        </p:attrNameLst>
                                      </p:cBhvr>
                                      <p:rCtr x="0" y="2917"/>
                                    </p:animMotion>
                                  </p:childTnLst>
                                </p:cTn>
                              </p:par>
                              <p:par>
                                <p:cTn id="21" presetID="10" presetClass="entr" presetSubtype="0" fill="hold" grpId="0" nodeType="withEffect">
                                  <p:stCondLst>
                                    <p:cond delay="0"/>
                                  </p:stCondLst>
                                  <p:childTnLst>
                                    <p:set>
                                      <p:cBhvr>
                                        <p:cTn id="22" dur="1" fill="hold">
                                          <p:stCondLst>
                                            <p:cond delay="0"/>
                                          </p:stCondLst>
                                        </p:cTn>
                                        <p:tgtEl>
                                          <p:spTgt spid="529427"/>
                                        </p:tgtEl>
                                        <p:attrNameLst>
                                          <p:attrName>style.visibility</p:attrName>
                                        </p:attrNameLst>
                                      </p:cBhvr>
                                      <p:to>
                                        <p:strVal val="visible"/>
                                      </p:to>
                                    </p:set>
                                    <p:animEffect transition="in" filter="fade">
                                      <p:cBhvr>
                                        <p:cTn id="23" dur="500"/>
                                        <p:tgtEl>
                                          <p:spTgt spid="5294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9420" grpId="0" animBg="1"/>
      <p:bldP spid="529423" grpId="0" animBg="1"/>
      <p:bldP spid="529423" grpId="1" animBg="1"/>
      <p:bldP spid="529423" grpId="2" animBg="1"/>
      <p:bldP spid="52942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0" descr="desk background copy"/>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b="9541"/>
          <a:stretch>
            <a:fillRect/>
          </a:stretch>
        </p:blipFill>
        <p:spPr bwMode="auto">
          <a:xfrm>
            <a:off x="0" y="461963"/>
            <a:ext cx="9144000"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15" descr="section 6"/>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t="6754"/>
          <a:stretch>
            <a:fillRect/>
          </a:stretch>
        </p:blipFill>
        <p:spPr bwMode="auto">
          <a:xfrm>
            <a:off x="180975" y="465138"/>
            <a:ext cx="8905875" cy="642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Rectangle 6"/>
          <p:cNvSpPr>
            <a:spLocks noGrp="1" noChangeArrowheads="1"/>
          </p:cNvSpPr>
          <p:nvPr>
            <p:ph type="title"/>
          </p:nvPr>
        </p:nvSpPr>
        <p:spPr>
          <a:xfrm>
            <a:off x="457200" y="808038"/>
            <a:ext cx="8229600" cy="1143000"/>
          </a:xfrm>
        </p:spPr>
        <p:txBody>
          <a:bodyPr/>
          <a:lstStyle/>
          <a:p>
            <a:pPr eaLnBrk="1" hangingPunct="1"/>
            <a:r>
              <a:rPr lang="en-US" sz="4000" smtClean="0"/>
              <a:t>Accidental Release Measures</a:t>
            </a:r>
          </a:p>
        </p:txBody>
      </p:sp>
      <p:sp>
        <p:nvSpPr>
          <p:cNvPr id="531470" name="Rectangle 14"/>
          <p:cNvSpPr>
            <a:spLocks noChangeArrowheads="1"/>
          </p:cNvSpPr>
          <p:nvPr/>
        </p:nvSpPr>
        <p:spPr bwMode="auto">
          <a:xfrm>
            <a:off x="842963" y="3524250"/>
            <a:ext cx="7504112" cy="1338263"/>
          </a:xfrm>
          <a:prstGeom prst="rect">
            <a:avLst/>
          </a:prstGeom>
          <a:solidFill>
            <a:srgbClr val="FF9900">
              <a:alpha val="2392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19462" name="Text Box 16"/>
          <p:cNvSpPr txBox="1">
            <a:spLocks noChangeArrowheads="1"/>
          </p:cNvSpPr>
          <p:nvPr/>
        </p:nvSpPr>
        <p:spPr bwMode="auto">
          <a:xfrm>
            <a:off x="3048000" y="460375"/>
            <a:ext cx="30337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0"/>
              </a:spcBef>
              <a:spcAft>
                <a:spcPct val="0"/>
              </a:spcAft>
            </a:pPr>
            <a:r>
              <a:rPr lang="en-US" sz="4000" b="1" i="0">
                <a:solidFill>
                  <a:srgbClr val="800000"/>
                </a:solidFill>
                <a:latin typeface="Arial" charset="0"/>
              </a:rPr>
              <a:t>SECTION 6:</a:t>
            </a:r>
          </a:p>
        </p:txBody>
      </p:sp>
      <p:sp>
        <p:nvSpPr>
          <p:cNvPr id="531476" name="Rectangle 20"/>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19464"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1189644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31470"/>
                                        </p:tgtEl>
                                        <p:attrNameLst>
                                          <p:attrName>style.visibility</p:attrName>
                                        </p:attrNameLst>
                                      </p:cBhvr>
                                      <p:to>
                                        <p:strVal val="visible"/>
                                      </p:to>
                                    </p:set>
                                    <p:animEffect transition="in" filter="wipe(up)">
                                      <p:cBhvr>
                                        <p:cTn id="7" dur="1000"/>
                                        <p:tgtEl>
                                          <p:spTgt spid="53147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31476"/>
                                        </p:tgtEl>
                                        <p:attrNameLst>
                                          <p:attrName>style.visibility</p:attrName>
                                        </p:attrNameLst>
                                      </p:cBhvr>
                                      <p:to>
                                        <p:strVal val="visible"/>
                                      </p:to>
                                    </p:set>
                                    <p:animEffect transition="in" filter="fade">
                                      <p:cBhvr>
                                        <p:cTn id="10" dur="500"/>
                                        <p:tgtEl>
                                          <p:spTgt spid="5314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1470" grpId="0" animBg="1"/>
      <p:bldP spid="53147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1" descr="desk background copy"/>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b="9541"/>
          <a:stretch>
            <a:fillRect/>
          </a:stretch>
        </p:blipFill>
        <p:spPr bwMode="auto">
          <a:xfrm>
            <a:off x="0" y="461963"/>
            <a:ext cx="9144000"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12" descr="section 7"/>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t="6754"/>
          <a:stretch>
            <a:fillRect/>
          </a:stretch>
        </p:blipFill>
        <p:spPr bwMode="auto">
          <a:xfrm>
            <a:off x="161925" y="450850"/>
            <a:ext cx="8905875" cy="642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Rectangle 7"/>
          <p:cNvSpPr>
            <a:spLocks noGrp="1" noChangeArrowheads="1"/>
          </p:cNvSpPr>
          <p:nvPr>
            <p:ph type="title"/>
          </p:nvPr>
        </p:nvSpPr>
        <p:spPr>
          <a:xfrm>
            <a:off x="457200" y="808038"/>
            <a:ext cx="8229600" cy="1143000"/>
          </a:xfrm>
        </p:spPr>
        <p:txBody>
          <a:bodyPr/>
          <a:lstStyle/>
          <a:p>
            <a:pPr eaLnBrk="1" hangingPunct="1"/>
            <a:r>
              <a:rPr lang="en-US" sz="4000" smtClean="0"/>
              <a:t>Handling and Storage</a:t>
            </a:r>
          </a:p>
        </p:txBody>
      </p:sp>
      <p:sp>
        <p:nvSpPr>
          <p:cNvPr id="20485" name="Text Box 4"/>
          <p:cNvSpPr txBox="1">
            <a:spLocks noChangeArrowheads="1"/>
          </p:cNvSpPr>
          <p:nvPr/>
        </p:nvSpPr>
        <p:spPr bwMode="auto">
          <a:xfrm>
            <a:off x="4889500" y="3270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0"/>
              </a:spcBef>
              <a:spcAft>
                <a:spcPct val="0"/>
              </a:spcAft>
            </a:pPr>
            <a:endParaRPr lang="en-US" i="0">
              <a:solidFill>
                <a:srgbClr val="000000"/>
              </a:solidFill>
            </a:endParaRPr>
          </a:p>
        </p:txBody>
      </p:sp>
      <p:sp>
        <p:nvSpPr>
          <p:cNvPr id="533517" name="Rectangle 13"/>
          <p:cNvSpPr>
            <a:spLocks noChangeArrowheads="1"/>
          </p:cNvSpPr>
          <p:nvPr/>
        </p:nvSpPr>
        <p:spPr bwMode="auto">
          <a:xfrm>
            <a:off x="842963" y="3727450"/>
            <a:ext cx="7504112" cy="1454150"/>
          </a:xfrm>
          <a:prstGeom prst="rect">
            <a:avLst/>
          </a:prstGeom>
          <a:solidFill>
            <a:srgbClr val="FF9900">
              <a:alpha val="2392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0487" name="Text Box 14"/>
          <p:cNvSpPr txBox="1">
            <a:spLocks noChangeArrowheads="1"/>
          </p:cNvSpPr>
          <p:nvPr/>
        </p:nvSpPr>
        <p:spPr bwMode="auto">
          <a:xfrm>
            <a:off x="3048000" y="460375"/>
            <a:ext cx="30337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0"/>
              </a:spcBef>
              <a:spcAft>
                <a:spcPct val="0"/>
              </a:spcAft>
            </a:pPr>
            <a:r>
              <a:rPr lang="en-US" sz="4000" b="1" i="0">
                <a:solidFill>
                  <a:srgbClr val="800000"/>
                </a:solidFill>
                <a:latin typeface="Arial" charset="0"/>
              </a:rPr>
              <a:t>SECTION 7:</a:t>
            </a:r>
          </a:p>
        </p:txBody>
      </p:sp>
      <p:sp>
        <p:nvSpPr>
          <p:cNvPr id="533519" name="AutoShape 15"/>
          <p:cNvSpPr>
            <a:spLocks noChangeArrowheads="1"/>
          </p:cNvSpPr>
          <p:nvPr/>
        </p:nvSpPr>
        <p:spPr bwMode="auto">
          <a:xfrm>
            <a:off x="1149350" y="3998913"/>
            <a:ext cx="482600" cy="195262"/>
          </a:xfrm>
          <a:prstGeom prst="rightArrow">
            <a:avLst>
              <a:gd name="adj1" fmla="val 50000"/>
              <a:gd name="adj2" fmla="val 61789"/>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533522" name="Rectangle 18"/>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20490"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42468404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33517"/>
                                        </p:tgtEl>
                                        <p:attrNameLst>
                                          <p:attrName>style.visibility</p:attrName>
                                        </p:attrNameLst>
                                      </p:cBhvr>
                                      <p:to>
                                        <p:strVal val="visible"/>
                                      </p:to>
                                    </p:set>
                                    <p:animEffect transition="in" filter="wipe(up)">
                                      <p:cBhvr>
                                        <p:cTn id="7" dur="1000"/>
                                        <p:tgtEl>
                                          <p:spTgt spid="5335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33519"/>
                                        </p:tgtEl>
                                        <p:attrNameLst>
                                          <p:attrName>style.visibility</p:attrName>
                                        </p:attrNameLst>
                                      </p:cBhvr>
                                      <p:to>
                                        <p:strVal val="visible"/>
                                      </p:to>
                                    </p:set>
                                    <p:animEffect transition="in" filter="wipe(left)">
                                      <p:cBhvr>
                                        <p:cTn id="12" dur="500"/>
                                        <p:tgtEl>
                                          <p:spTgt spid="5335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path" presetSubtype="0" accel="50000" decel="50000" fill="hold" grpId="1" nodeType="clickEffect">
                                  <p:stCondLst>
                                    <p:cond delay="0"/>
                                  </p:stCondLst>
                                  <p:childTnLst>
                                    <p:animMotion origin="layout" path="M 0.0007 -2.22222E-6 L 0.0007 0.08357 " pathEditMode="relative" rAng="0" ptsTypes="AA">
                                      <p:cBhvr>
                                        <p:cTn id="16" dur="1000" fill="hold"/>
                                        <p:tgtEl>
                                          <p:spTgt spid="533519"/>
                                        </p:tgtEl>
                                        <p:attrNameLst>
                                          <p:attrName>ppt_x</p:attrName>
                                          <p:attrName>ppt_y</p:attrName>
                                        </p:attrNameLst>
                                      </p:cBhvr>
                                      <p:rCtr x="0" y="4167"/>
                                    </p:animMotion>
                                  </p:childTnLst>
                                </p:cTn>
                              </p:par>
                              <p:par>
                                <p:cTn id="17" presetID="10" presetClass="entr" presetSubtype="0" fill="hold" grpId="0" nodeType="withEffect">
                                  <p:stCondLst>
                                    <p:cond delay="0"/>
                                  </p:stCondLst>
                                  <p:childTnLst>
                                    <p:set>
                                      <p:cBhvr>
                                        <p:cTn id="18" dur="1" fill="hold">
                                          <p:stCondLst>
                                            <p:cond delay="0"/>
                                          </p:stCondLst>
                                        </p:cTn>
                                        <p:tgtEl>
                                          <p:spTgt spid="533522"/>
                                        </p:tgtEl>
                                        <p:attrNameLst>
                                          <p:attrName>style.visibility</p:attrName>
                                        </p:attrNameLst>
                                      </p:cBhvr>
                                      <p:to>
                                        <p:strVal val="visible"/>
                                      </p:to>
                                    </p:set>
                                    <p:animEffect transition="in" filter="fade">
                                      <p:cBhvr>
                                        <p:cTn id="19" dur="500"/>
                                        <p:tgtEl>
                                          <p:spTgt spid="5335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3517" grpId="0" animBg="1"/>
      <p:bldP spid="533519" grpId="0" animBg="1"/>
      <p:bldP spid="533519" grpId="1" animBg="1"/>
      <p:bldP spid="5335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3" descr="desk background copy"/>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b="9541"/>
          <a:stretch>
            <a:fillRect/>
          </a:stretch>
        </p:blipFill>
        <p:spPr bwMode="auto">
          <a:xfrm>
            <a:off x="0" y="461963"/>
            <a:ext cx="9144000"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15"/>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tretch>
            <a:fillRect/>
          </a:stretch>
        </p:blipFill>
        <p:spPr bwMode="auto">
          <a:xfrm>
            <a:off x="609600" y="457200"/>
            <a:ext cx="8304347" cy="642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9"/>
          <p:cNvSpPr>
            <a:spLocks noGrp="1" noChangeArrowheads="1"/>
          </p:cNvSpPr>
          <p:nvPr>
            <p:ph type="title"/>
          </p:nvPr>
        </p:nvSpPr>
        <p:spPr>
          <a:xfrm>
            <a:off x="457200" y="808038"/>
            <a:ext cx="8229600" cy="1143000"/>
          </a:xfrm>
        </p:spPr>
        <p:txBody>
          <a:bodyPr/>
          <a:lstStyle/>
          <a:p>
            <a:pPr eaLnBrk="1" hangingPunct="1"/>
            <a:r>
              <a:rPr lang="en-US" sz="4000" smtClean="0"/>
              <a:t>Exposure Controls and PPE</a:t>
            </a:r>
          </a:p>
        </p:txBody>
      </p:sp>
      <p:sp>
        <p:nvSpPr>
          <p:cNvPr id="535568" name="Rectangle 16"/>
          <p:cNvSpPr>
            <a:spLocks noChangeArrowheads="1"/>
          </p:cNvSpPr>
          <p:nvPr/>
        </p:nvSpPr>
        <p:spPr bwMode="auto">
          <a:xfrm>
            <a:off x="901700" y="2504068"/>
            <a:ext cx="7504113" cy="3181350"/>
          </a:xfrm>
          <a:prstGeom prst="rect">
            <a:avLst/>
          </a:prstGeom>
          <a:solidFill>
            <a:srgbClr val="FF9900">
              <a:alpha val="2392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1510" name="Text Box 17"/>
          <p:cNvSpPr txBox="1">
            <a:spLocks noChangeArrowheads="1"/>
          </p:cNvSpPr>
          <p:nvPr/>
        </p:nvSpPr>
        <p:spPr bwMode="auto">
          <a:xfrm>
            <a:off x="3048000" y="460375"/>
            <a:ext cx="30337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0"/>
              </a:spcBef>
              <a:spcAft>
                <a:spcPct val="0"/>
              </a:spcAft>
            </a:pPr>
            <a:r>
              <a:rPr lang="en-US" sz="4000" b="1" i="0">
                <a:solidFill>
                  <a:srgbClr val="800000"/>
                </a:solidFill>
                <a:latin typeface="Arial" charset="0"/>
              </a:rPr>
              <a:t>SECTION 8:</a:t>
            </a:r>
          </a:p>
        </p:txBody>
      </p:sp>
      <p:sp>
        <p:nvSpPr>
          <p:cNvPr id="535570" name="AutoShape 18"/>
          <p:cNvSpPr>
            <a:spLocks noChangeArrowheads="1"/>
          </p:cNvSpPr>
          <p:nvPr/>
        </p:nvSpPr>
        <p:spPr bwMode="auto">
          <a:xfrm>
            <a:off x="515938" y="2804828"/>
            <a:ext cx="482600" cy="195262"/>
          </a:xfrm>
          <a:prstGeom prst="rightArrow">
            <a:avLst>
              <a:gd name="adj1" fmla="val 50000"/>
              <a:gd name="adj2" fmla="val 61789"/>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535573" name="Rectangle 21"/>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21513"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13745023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35568"/>
                                        </p:tgtEl>
                                        <p:attrNameLst>
                                          <p:attrName>style.visibility</p:attrName>
                                        </p:attrNameLst>
                                      </p:cBhvr>
                                      <p:to>
                                        <p:strVal val="visible"/>
                                      </p:to>
                                    </p:set>
                                    <p:animEffect transition="in" filter="wipe(up)">
                                      <p:cBhvr>
                                        <p:cTn id="7" dur="1000"/>
                                        <p:tgtEl>
                                          <p:spTgt spid="5355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35570"/>
                                        </p:tgtEl>
                                        <p:attrNameLst>
                                          <p:attrName>style.visibility</p:attrName>
                                        </p:attrNameLst>
                                      </p:cBhvr>
                                      <p:to>
                                        <p:strVal val="visible"/>
                                      </p:to>
                                    </p:set>
                                    <p:animEffect transition="in" filter="wipe(left)">
                                      <p:cBhvr>
                                        <p:cTn id="12" dur="500"/>
                                        <p:tgtEl>
                                          <p:spTgt spid="53557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path" presetSubtype="0" accel="50000" decel="50000" fill="hold" grpId="1" nodeType="clickEffect">
                                  <p:stCondLst>
                                    <p:cond delay="0"/>
                                  </p:stCondLst>
                                  <p:childTnLst>
                                    <p:animMotion origin="layout" path="M 0.0007 -4.44444E-6 L 0.0007 0.09676 " pathEditMode="relative" rAng="0" ptsTypes="AA">
                                      <p:cBhvr>
                                        <p:cTn id="16" dur="1000" fill="hold"/>
                                        <p:tgtEl>
                                          <p:spTgt spid="535570"/>
                                        </p:tgtEl>
                                        <p:attrNameLst>
                                          <p:attrName>ppt_x</p:attrName>
                                          <p:attrName>ppt_y</p:attrName>
                                        </p:attrNameLst>
                                      </p:cBhvr>
                                      <p:rCtr x="0" y="4838"/>
                                    </p:animMotion>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path" presetSubtype="0" accel="50000" decel="50000" fill="hold" grpId="2" nodeType="clickEffect">
                                  <p:stCondLst>
                                    <p:cond delay="0"/>
                                  </p:stCondLst>
                                  <p:childTnLst>
                                    <p:animMotion origin="layout" path="M 0.0007 0.09676 L 0.0007 0.18727 " pathEditMode="relative" rAng="0" ptsTypes="AA">
                                      <p:cBhvr>
                                        <p:cTn id="20" dur="1000" fill="hold"/>
                                        <p:tgtEl>
                                          <p:spTgt spid="535570"/>
                                        </p:tgtEl>
                                        <p:attrNameLst>
                                          <p:attrName>ppt_x</p:attrName>
                                          <p:attrName>ppt_y</p:attrName>
                                        </p:attrNameLst>
                                      </p:cBhvr>
                                      <p:rCtr x="0" y="4514"/>
                                    </p:animMotion>
                                  </p:childTnLst>
                                </p:cTn>
                              </p:par>
                              <p:par>
                                <p:cTn id="21" presetID="10" presetClass="entr" presetSubtype="0" fill="hold" grpId="0" nodeType="withEffect">
                                  <p:stCondLst>
                                    <p:cond delay="0"/>
                                  </p:stCondLst>
                                  <p:childTnLst>
                                    <p:set>
                                      <p:cBhvr>
                                        <p:cTn id="22" dur="1" fill="hold">
                                          <p:stCondLst>
                                            <p:cond delay="0"/>
                                          </p:stCondLst>
                                        </p:cTn>
                                        <p:tgtEl>
                                          <p:spTgt spid="535573"/>
                                        </p:tgtEl>
                                        <p:attrNameLst>
                                          <p:attrName>style.visibility</p:attrName>
                                        </p:attrNameLst>
                                      </p:cBhvr>
                                      <p:to>
                                        <p:strVal val="visible"/>
                                      </p:to>
                                    </p:set>
                                    <p:animEffect transition="in" filter="fade">
                                      <p:cBhvr>
                                        <p:cTn id="23" dur="500"/>
                                        <p:tgtEl>
                                          <p:spTgt spid="5355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5568" grpId="0" animBg="1"/>
      <p:bldP spid="535570" grpId="0" animBg="1"/>
      <p:bldP spid="535570" grpId="1" animBg="1"/>
      <p:bldP spid="535570" grpId="2" animBg="1"/>
      <p:bldP spid="53557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4" descr="desk background copy"/>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b="9541"/>
          <a:stretch>
            <a:fillRect/>
          </a:stretch>
        </p:blipFill>
        <p:spPr bwMode="auto">
          <a:xfrm>
            <a:off x="0" y="461963"/>
            <a:ext cx="9144000"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15" descr="section 9"/>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t="7169"/>
          <a:stretch>
            <a:fillRect/>
          </a:stretch>
        </p:blipFill>
        <p:spPr bwMode="auto">
          <a:xfrm>
            <a:off x="119063" y="465138"/>
            <a:ext cx="8905875" cy="639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10"/>
          <p:cNvSpPr>
            <a:spLocks noGrp="1" noChangeArrowheads="1"/>
          </p:cNvSpPr>
          <p:nvPr>
            <p:ph type="title"/>
          </p:nvPr>
        </p:nvSpPr>
        <p:spPr>
          <a:xfrm>
            <a:off x="365125" y="1096963"/>
            <a:ext cx="8388350" cy="1143000"/>
          </a:xfrm>
        </p:spPr>
        <p:txBody>
          <a:bodyPr/>
          <a:lstStyle/>
          <a:p>
            <a:pPr eaLnBrk="1" hangingPunct="1">
              <a:lnSpc>
                <a:spcPct val="70000"/>
              </a:lnSpc>
            </a:pPr>
            <a:r>
              <a:rPr lang="en-US" sz="4000" smtClean="0"/>
              <a:t>Physical and Chemical </a:t>
            </a:r>
            <a:br>
              <a:rPr lang="en-US" sz="4000" smtClean="0"/>
            </a:br>
            <a:r>
              <a:rPr lang="en-US" sz="4000" smtClean="0"/>
              <a:t>Properties</a:t>
            </a:r>
          </a:p>
        </p:txBody>
      </p:sp>
      <p:sp>
        <p:nvSpPr>
          <p:cNvPr id="537616" name="Rectangle 16"/>
          <p:cNvSpPr>
            <a:spLocks noChangeArrowheads="1"/>
          </p:cNvSpPr>
          <p:nvPr/>
        </p:nvSpPr>
        <p:spPr bwMode="auto">
          <a:xfrm>
            <a:off x="815975" y="2217738"/>
            <a:ext cx="7504113" cy="2557462"/>
          </a:xfrm>
          <a:prstGeom prst="rect">
            <a:avLst/>
          </a:prstGeom>
          <a:solidFill>
            <a:srgbClr val="FF9900">
              <a:alpha val="2392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2534" name="Text Box 17"/>
          <p:cNvSpPr txBox="1">
            <a:spLocks noChangeArrowheads="1"/>
          </p:cNvSpPr>
          <p:nvPr/>
        </p:nvSpPr>
        <p:spPr bwMode="auto">
          <a:xfrm>
            <a:off x="3048000" y="460375"/>
            <a:ext cx="30337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0"/>
              </a:spcBef>
              <a:spcAft>
                <a:spcPct val="0"/>
              </a:spcAft>
            </a:pPr>
            <a:r>
              <a:rPr lang="en-US" sz="4000" b="1" i="0">
                <a:solidFill>
                  <a:srgbClr val="800000"/>
                </a:solidFill>
                <a:latin typeface="Arial" charset="0"/>
              </a:rPr>
              <a:t>SECTION 9:</a:t>
            </a:r>
          </a:p>
        </p:txBody>
      </p:sp>
      <p:sp>
        <p:nvSpPr>
          <p:cNvPr id="537622" name="Rectangle 22"/>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22536"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35618024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37616"/>
                                        </p:tgtEl>
                                        <p:attrNameLst>
                                          <p:attrName>style.visibility</p:attrName>
                                        </p:attrNameLst>
                                      </p:cBhvr>
                                      <p:to>
                                        <p:strVal val="visible"/>
                                      </p:to>
                                    </p:set>
                                    <p:animEffect transition="in" filter="wipe(up)">
                                      <p:cBhvr>
                                        <p:cTn id="7" dur="1000"/>
                                        <p:tgtEl>
                                          <p:spTgt spid="5376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37622"/>
                                        </p:tgtEl>
                                        <p:attrNameLst>
                                          <p:attrName>style.visibility</p:attrName>
                                        </p:attrNameLst>
                                      </p:cBhvr>
                                      <p:to>
                                        <p:strVal val="visible"/>
                                      </p:to>
                                    </p:set>
                                    <p:animEffect transition="in" filter="fade">
                                      <p:cBhvr>
                                        <p:cTn id="10" dur="500"/>
                                        <p:tgtEl>
                                          <p:spTgt spid="5376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7616" grpId="0" animBg="1"/>
      <p:bldP spid="5376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0" descr="desk background copy"/>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b="9541"/>
          <a:stretch>
            <a:fillRect/>
          </a:stretch>
        </p:blipFill>
        <p:spPr bwMode="auto">
          <a:xfrm>
            <a:off x="0" y="461963"/>
            <a:ext cx="9144000"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14" descr="section 10"/>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t="6754"/>
          <a:stretch>
            <a:fillRect/>
          </a:stretch>
        </p:blipFill>
        <p:spPr bwMode="auto">
          <a:xfrm>
            <a:off x="161925" y="450850"/>
            <a:ext cx="8905875" cy="642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6"/>
          <p:cNvSpPr>
            <a:spLocks noGrp="1" noChangeArrowheads="1"/>
          </p:cNvSpPr>
          <p:nvPr>
            <p:ph type="title"/>
          </p:nvPr>
        </p:nvSpPr>
        <p:spPr>
          <a:xfrm>
            <a:off x="457200" y="808038"/>
            <a:ext cx="8229600" cy="1143000"/>
          </a:xfrm>
        </p:spPr>
        <p:txBody>
          <a:bodyPr/>
          <a:lstStyle/>
          <a:p>
            <a:pPr eaLnBrk="1" hangingPunct="1"/>
            <a:r>
              <a:rPr lang="en-US" sz="4000" smtClean="0"/>
              <a:t>Stability and Reactivity</a:t>
            </a:r>
          </a:p>
        </p:txBody>
      </p:sp>
      <p:sp>
        <p:nvSpPr>
          <p:cNvPr id="539661" name="Rectangle 13"/>
          <p:cNvSpPr>
            <a:spLocks noChangeArrowheads="1"/>
          </p:cNvSpPr>
          <p:nvPr/>
        </p:nvSpPr>
        <p:spPr bwMode="auto">
          <a:xfrm>
            <a:off x="808038" y="2274888"/>
            <a:ext cx="7504112" cy="1265237"/>
          </a:xfrm>
          <a:prstGeom prst="rect">
            <a:avLst/>
          </a:prstGeom>
          <a:solidFill>
            <a:srgbClr val="FF9900">
              <a:alpha val="2392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3558" name="Text Box 15"/>
          <p:cNvSpPr txBox="1">
            <a:spLocks noChangeArrowheads="1"/>
          </p:cNvSpPr>
          <p:nvPr/>
        </p:nvSpPr>
        <p:spPr bwMode="auto">
          <a:xfrm>
            <a:off x="3048000" y="460375"/>
            <a:ext cx="33162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0"/>
              </a:spcBef>
              <a:spcAft>
                <a:spcPct val="0"/>
              </a:spcAft>
            </a:pPr>
            <a:r>
              <a:rPr lang="en-US" sz="4000" b="1" i="0">
                <a:solidFill>
                  <a:srgbClr val="800000"/>
                </a:solidFill>
                <a:latin typeface="Arial" charset="0"/>
              </a:rPr>
              <a:t>SECTION 10:</a:t>
            </a:r>
          </a:p>
        </p:txBody>
      </p:sp>
      <p:sp>
        <p:nvSpPr>
          <p:cNvPr id="539666" name="Rectangle 18"/>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23560"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39434407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39661"/>
                                        </p:tgtEl>
                                        <p:attrNameLst>
                                          <p:attrName>style.visibility</p:attrName>
                                        </p:attrNameLst>
                                      </p:cBhvr>
                                      <p:to>
                                        <p:strVal val="visible"/>
                                      </p:to>
                                    </p:set>
                                    <p:animEffect transition="in" filter="wipe(up)">
                                      <p:cBhvr>
                                        <p:cTn id="7" dur="1000"/>
                                        <p:tgtEl>
                                          <p:spTgt spid="53966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39666"/>
                                        </p:tgtEl>
                                        <p:attrNameLst>
                                          <p:attrName>style.visibility</p:attrName>
                                        </p:attrNameLst>
                                      </p:cBhvr>
                                      <p:to>
                                        <p:strVal val="visible"/>
                                      </p:to>
                                    </p:set>
                                    <p:animEffect transition="in" filter="fade">
                                      <p:cBhvr>
                                        <p:cTn id="10" dur="500"/>
                                        <p:tgtEl>
                                          <p:spTgt spid="5396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9661" grpId="0" animBg="1"/>
      <p:bldP spid="53966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2" descr="desk background copy"/>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b="9541"/>
          <a:stretch>
            <a:fillRect/>
          </a:stretch>
        </p:blipFill>
        <p:spPr bwMode="auto">
          <a:xfrm>
            <a:off x="0" y="461963"/>
            <a:ext cx="9144000"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13" descr="section 11"/>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t="6754" b="2757"/>
          <a:stretch>
            <a:fillRect/>
          </a:stretch>
        </p:blipFill>
        <p:spPr bwMode="auto">
          <a:xfrm>
            <a:off x="176213" y="450850"/>
            <a:ext cx="8905875" cy="640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8"/>
          <p:cNvSpPr>
            <a:spLocks noGrp="1" noChangeArrowheads="1"/>
          </p:cNvSpPr>
          <p:nvPr>
            <p:ph type="title"/>
          </p:nvPr>
        </p:nvSpPr>
        <p:spPr>
          <a:xfrm>
            <a:off x="457200" y="808038"/>
            <a:ext cx="8229600" cy="1143000"/>
          </a:xfrm>
        </p:spPr>
        <p:txBody>
          <a:bodyPr/>
          <a:lstStyle/>
          <a:p>
            <a:pPr eaLnBrk="1" hangingPunct="1"/>
            <a:r>
              <a:rPr lang="en-US" sz="4000" smtClean="0"/>
              <a:t>Toxicological Information</a:t>
            </a:r>
          </a:p>
        </p:txBody>
      </p:sp>
      <p:sp>
        <p:nvSpPr>
          <p:cNvPr id="541710" name="Rectangle 14"/>
          <p:cNvSpPr>
            <a:spLocks noChangeArrowheads="1"/>
          </p:cNvSpPr>
          <p:nvPr/>
        </p:nvSpPr>
        <p:spPr bwMode="auto">
          <a:xfrm>
            <a:off x="836613" y="2244725"/>
            <a:ext cx="7504112" cy="3108325"/>
          </a:xfrm>
          <a:prstGeom prst="rect">
            <a:avLst/>
          </a:prstGeom>
          <a:solidFill>
            <a:srgbClr val="FF9900">
              <a:alpha val="2392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4582" name="Text Box 15"/>
          <p:cNvSpPr txBox="1">
            <a:spLocks noChangeArrowheads="1"/>
          </p:cNvSpPr>
          <p:nvPr/>
        </p:nvSpPr>
        <p:spPr bwMode="auto">
          <a:xfrm>
            <a:off x="3048000" y="460375"/>
            <a:ext cx="33162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0"/>
              </a:spcBef>
              <a:spcAft>
                <a:spcPct val="0"/>
              </a:spcAft>
            </a:pPr>
            <a:r>
              <a:rPr lang="en-US" sz="4000" b="1" i="0">
                <a:solidFill>
                  <a:srgbClr val="800000"/>
                </a:solidFill>
                <a:latin typeface="Arial" charset="0"/>
              </a:rPr>
              <a:t>SECTION 11:</a:t>
            </a:r>
          </a:p>
        </p:txBody>
      </p:sp>
      <p:sp>
        <p:nvSpPr>
          <p:cNvPr id="541712" name="AutoShape 16"/>
          <p:cNvSpPr>
            <a:spLocks noChangeArrowheads="1"/>
          </p:cNvSpPr>
          <p:nvPr/>
        </p:nvSpPr>
        <p:spPr bwMode="auto">
          <a:xfrm>
            <a:off x="482600" y="2471738"/>
            <a:ext cx="482600" cy="195262"/>
          </a:xfrm>
          <a:prstGeom prst="rightArrow">
            <a:avLst>
              <a:gd name="adj1" fmla="val 50000"/>
              <a:gd name="adj2" fmla="val 61789"/>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541715" name="Rectangle 19"/>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24585"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24266122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41710"/>
                                        </p:tgtEl>
                                        <p:attrNameLst>
                                          <p:attrName>style.visibility</p:attrName>
                                        </p:attrNameLst>
                                      </p:cBhvr>
                                      <p:to>
                                        <p:strVal val="visible"/>
                                      </p:to>
                                    </p:set>
                                    <p:animEffect transition="in" filter="wipe(up)">
                                      <p:cBhvr>
                                        <p:cTn id="7" dur="1000"/>
                                        <p:tgtEl>
                                          <p:spTgt spid="5417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41712"/>
                                        </p:tgtEl>
                                        <p:attrNameLst>
                                          <p:attrName>style.visibility</p:attrName>
                                        </p:attrNameLst>
                                      </p:cBhvr>
                                      <p:to>
                                        <p:strVal val="visible"/>
                                      </p:to>
                                    </p:set>
                                    <p:animEffect transition="in" filter="wipe(left)">
                                      <p:cBhvr>
                                        <p:cTn id="12" dur="500"/>
                                        <p:tgtEl>
                                          <p:spTgt spid="5417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path" presetSubtype="0" accel="50000" decel="50000" fill="hold" grpId="1" nodeType="clickEffect">
                                  <p:stCondLst>
                                    <p:cond delay="0"/>
                                  </p:stCondLst>
                                  <p:childTnLst>
                                    <p:animMotion origin="layout" path="M 3.33333E-6 -0.00162 L 0.00052 0.02986 " pathEditMode="relative" rAng="0" ptsTypes="AA">
                                      <p:cBhvr>
                                        <p:cTn id="16" dur="1000" fill="hold"/>
                                        <p:tgtEl>
                                          <p:spTgt spid="541712"/>
                                        </p:tgtEl>
                                        <p:attrNameLst>
                                          <p:attrName>ppt_x</p:attrName>
                                          <p:attrName>ppt_y</p:attrName>
                                        </p:attrNameLst>
                                      </p:cBhvr>
                                      <p:rCtr x="17" y="1574"/>
                                    </p:animMotion>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path" presetSubtype="0" accel="50000" decel="50000" fill="hold" grpId="2" nodeType="clickEffect">
                                  <p:stCondLst>
                                    <p:cond delay="0"/>
                                  </p:stCondLst>
                                  <p:childTnLst>
                                    <p:animMotion origin="layout" path="M 3.33333E-6 0.02268 L 3.33333E-6 0.225 " pathEditMode="relative" rAng="0" ptsTypes="AA">
                                      <p:cBhvr>
                                        <p:cTn id="20" dur="1000" fill="hold"/>
                                        <p:tgtEl>
                                          <p:spTgt spid="541712"/>
                                        </p:tgtEl>
                                        <p:attrNameLst>
                                          <p:attrName>ppt_x</p:attrName>
                                          <p:attrName>ppt_y</p:attrName>
                                        </p:attrNameLst>
                                      </p:cBhvr>
                                      <p:rCtr x="0" y="10116"/>
                                    </p:animMotion>
                                  </p:childTnLst>
                                </p:cTn>
                              </p:par>
                            </p:childTnLst>
                          </p:cTn>
                        </p:par>
                      </p:childTnLst>
                    </p:cTn>
                  </p:par>
                  <p:par>
                    <p:cTn id="21" fill="hold" nodeType="clickPar">
                      <p:stCondLst>
                        <p:cond delay="indefinite"/>
                      </p:stCondLst>
                      <p:childTnLst>
                        <p:par>
                          <p:cTn id="22" fill="hold" nodeType="withGroup">
                            <p:stCondLst>
                              <p:cond delay="0"/>
                            </p:stCondLst>
                            <p:childTnLst>
                              <p:par>
                                <p:cTn id="23" presetID="42" presetClass="path" presetSubtype="0" accel="50000" decel="50000" fill="hold" grpId="3" nodeType="clickEffect">
                                  <p:stCondLst>
                                    <p:cond delay="0"/>
                                  </p:stCondLst>
                                  <p:childTnLst>
                                    <p:animMotion origin="layout" path="M 3.33333E-6 0.225 L 3.33333E-6 0.25995 " pathEditMode="relative" rAng="0" ptsTypes="AA">
                                      <p:cBhvr>
                                        <p:cTn id="24" dur="1000" fill="hold"/>
                                        <p:tgtEl>
                                          <p:spTgt spid="541712"/>
                                        </p:tgtEl>
                                        <p:attrNameLst>
                                          <p:attrName>ppt_x</p:attrName>
                                          <p:attrName>ppt_y</p:attrName>
                                        </p:attrNameLst>
                                      </p:cBhvr>
                                      <p:rCtr x="0" y="1736"/>
                                    </p:animMotion>
                                  </p:childTnLst>
                                </p:cTn>
                              </p:par>
                              <p:par>
                                <p:cTn id="25" presetID="10" presetClass="entr" presetSubtype="0" fill="hold" grpId="0" nodeType="withEffect">
                                  <p:stCondLst>
                                    <p:cond delay="0"/>
                                  </p:stCondLst>
                                  <p:childTnLst>
                                    <p:set>
                                      <p:cBhvr>
                                        <p:cTn id="26" dur="1" fill="hold">
                                          <p:stCondLst>
                                            <p:cond delay="0"/>
                                          </p:stCondLst>
                                        </p:cTn>
                                        <p:tgtEl>
                                          <p:spTgt spid="541715"/>
                                        </p:tgtEl>
                                        <p:attrNameLst>
                                          <p:attrName>style.visibility</p:attrName>
                                        </p:attrNameLst>
                                      </p:cBhvr>
                                      <p:to>
                                        <p:strVal val="visible"/>
                                      </p:to>
                                    </p:set>
                                    <p:animEffect transition="in" filter="fade">
                                      <p:cBhvr>
                                        <p:cTn id="27" dur="500"/>
                                        <p:tgtEl>
                                          <p:spTgt spid="5417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1710" grpId="0" animBg="1"/>
      <p:bldP spid="541712" grpId="0" animBg="1"/>
      <p:bldP spid="541712" grpId="1" animBg="1"/>
      <p:bldP spid="541712" grpId="2" animBg="1"/>
      <p:bldP spid="541712" grpId="3" animBg="1"/>
      <p:bldP spid="5417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oter Placeholder 3"/>
          <p:cNvSpPr>
            <a:spLocks noGrp="1"/>
          </p:cNvSpPr>
          <p:nvPr>
            <p:ph type="ftr" sz="quarter" idx="10"/>
          </p:nvPr>
        </p:nvSpPr>
        <p:spPr>
          <a:noFill/>
        </p:spPr>
        <p:txBody>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endParaRPr lang="en-US" sz="1000" i="0" smtClean="0">
              <a:solidFill>
                <a:srgbClr val="000000"/>
              </a:solidFill>
              <a:latin typeface="Garamond" pitchFamily="18" charset="0"/>
            </a:endParaRPr>
          </a:p>
          <a:p>
            <a:endParaRPr lang="en-US" sz="1000" i="0" smtClean="0">
              <a:solidFill>
                <a:srgbClr val="000000"/>
              </a:solidFill>
            </a:endParaRPr>
          </a:p>
        </p:txBody>
      </p:sp>
      <p:sp>
        <p:nvSpPr>
          <p:cNvPr id="7171" name="Rectangle 2"/>
          <p:cNvSpPr>
            <a:spLocks noGrp="1" noChangeArrowheads="1"/>
          </p:cNvSpPr>
          <p:nvPr>
            <p:ph type="title"/>
          </p:nvPr>
        </p:nvSpPr>
        <p:spPr/>
        <p:txBody>
          <a:bodyPr/>
          <a:lstStyle/>
          <a:p>
            <a:pPr eaLnBrk="1" hangingPunct="1"/>
            <a:r>
              <a:rPr lang="en-US" smtClean="0"/>
              <a:t>Session Objectives</a:t>
            </a:r>
          </a:p>
        </p:txBody>
      </p:sp>
      <p:sp>
        <p:nvSpPr>
          <p:cNvPr id="483331" name="Rectangle 3"/>
          <p:cNvSpPr>
            <a:spLocks noGrp="1" noChangeArrowheads="1"/>
          </p:cNvSpPr>
          <p:nvPr>
            <p:ph type="body" idx="1"/>
          </p:nvPr>
        </p:nvSpPr>
        <p:spPr>
          <a:xfrm>
            <a:off x="1785938" y="2219325"/>
            <a:ext cx="6454775" cy="4191000"/>
          </a:xfrm>
        </p:spPr>
        <p:txBody>
          <a:bodyPr/>
          <a:lstStyle/>
          <a:p>
            <a:pPr marL="0" indent="0" eaLnBrk="1" hangingPunct="1">
              <a:spcBef>
                <a:spcPct val="50000"/>
              </a:spcBef>
            </a:pPr>
            <a:r>
              <a:rPr lang="en-US" sz="2700" smtClean="0"/>
              <a:t>Understand the GHS and how it affects hazard communication in the workplace</a:t>
            </a:r>
          </a:p>
          <a:p>
            <a:pPr marL="0" indent="0" eaLnBrk="1" hangingPunct="1">
              <a:spcBef>
                <a:spcPct val="50000"/>
              </a:spcBef>
            </a:pPr>
            <a:r>
              <a:rPr lang="en-US" sz="2700" smtClean="0"/>
              <a:t>Recognize how the SDS improves </a:t>
            </a:r>
            <a:br>
              <a:rPr lang="en-US" sz="2700" smtClean="0"/>
            </a:br>
            <a:r>
              <a:rPr lang="en-US" sz="2700" smtClean="0"/>
              <a:t>your access to vital safety, health, and environmental information about chemicals in the workplace</a:t>
            </a:r>
          </a:p>
          <a:p>
            <a:pPr marL="0" indent="0" eaLnBrk="1" hangingPunct="1">
              <a:spcBef>
                <a:spcPct val="50000"/>
              </a:spcBef>
            </a:pPr>
            <a:r>
              <a:rPr lang="en-US" sz="2700" smtClean="0"/>
              <a:t>Identify the 16 sections of the SDS and the information contained in each section</a:t>
            </a:r>
          </a:p>
        </p:txBody>
      </p:sp>
      <p:sp>
        <p:nvSpPr>
          <p:cNvPr id="483342" name="Rectangle 14"/>
          <p:cNvSpPr>
            <a:spLocks noChangeArrowheads="1"/>
          </p:cNvSpPr>
          <p:nvPr/>
        </p:nvSpPr>
        <p:spPr bwMode="auto">
          <a:xfrm>
            <a:off x="1228725" y="2243138"/>
            <a:ext cx="304800" cy="304800"/>
          </a:xfrm>
          <a:prstGeom prst="rect">
            <a:avLst/>
          </a:prstGeom>
          <a:solidFill>
            <a:schemeClr val="bg1"/>
          </a:solidFill>
          <a:ln w="28575">
            <a:solidFill>
              <a:srgbClr val="003399"/>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pic>
        <p:nvPicPr>
          <p:cNvPr id="483343" name="Picture 15" descr="checkmark maroon"/>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rcRect/>
          <a:stretch>
            <a:fillRect/>
          </a:stretch>
        </p:blipFill>
        <p:spPr bwMode="auto">
          <a:xfrm>
            <a:off x="1165225" y="2079625"/>
            <a:ext cx="66675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3344" name="Rectangle 16"/>
          <p:cNvSpPr>
            <a:spLocks noChangeArrowheads="1"/>
          </p:cNvSpPr>
          <p:nvPr/>
        </p:nvSpPr>
        <p:spPr bwMode="auto">
          <a:xfrm>
            <a:off x="1228725" y="3197225"/>
            <a:ext cx="304800" cy="304800"/>
          </a:xfrm>
          <a:prstGeom prst="rect">
            <a:avLst/>
          </a:prstGeom>
          <a:solidFill>
            <a:schemeClr val="bg1"/>
          </a:solidFill>
          <a:ln w="28575">
            <a:solidFill>
              <a:srgbClr val="003399"/>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pic>
        <p:nvPicPr>
          <p:cNvPr id="483345" name="Picture 17" descr="checkmark maroon"/>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a:stretch>
            <a:fillRect/>
          </a:stretch>
        </p:blipFill>
        <p:spPr bwMode="auto">
          <a:xfrm>
            <a:off x="1174750" y="2995613"/>
            <a:ext cx="66675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3346" name="Rectangle 18"/>
          <p:cNvSpPr>
            <a:spLocks noChangeArrowheads="1"/>
          </p:cNvSpPr>
          <p:nvPr/>
        </p:nvSpPr>
        <p:spPr bwMode="auto">
          <a:xfrm>
            <a:off x="1228725" y="4900613"/>
            <a:ext cx="304800" cy="304800"/>
          </a:xfrm>
          <a:prstGeom prst="rect">
            <a:avLst/>
          </a:prstGeom>
          <a:solidFill>
            <a:schemeClr val="bg1"/>
          </a:solidFill>
          <a:ln w="28575">
            <a:solidFill>
              <a:srgbClr val="003399"/>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pic>
        <p:nvPicPr>
          <p:cNvPr id="483347" name="Picture 19" descr="checkmark maroon"/>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1174750" y="4699000"/>
            <a:ext cx="66675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3350" name="Rectangle 22"/>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Tree>
    <p:custDataLst>
      <p:tags r:id="rId1"/>
    </p:custDataLst>
    <p:extLst>
      <p:ext uri="{BB962C8B-B14F-4D97-AF65-F5344CB8AC3E}">
        <p14:creationId xmlns:p14="http://schemas.microsoft.com/office/powerpoint/2010/main" val="26423012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83331">
                                            <p:txEl>
                                              <p:pRg st="0" end="0"/>
                                            </p:txEl>
                                          </p:spTgt>
                                        </p:tgtEl>
                                        <p:attrNameLst>
                                          <p:attrName>style.visibility</p:attrName>
                                        </p:attrNameLst>
                                      </p:cBhvr>
                                      <p:to>
                                        <p:strVal val="visible"/>
                                      </p:to>
                                    </p:set>
                                    <p:animEffect transition="in" filter="fade">
                                      <p:cBhvr>
                                        <p:cTn id="7" dur="500"/>
                                        <p:tgtEl>
                                          <p:spTgt spid="483331">
                                            <p:txEl>
                                              <p:pRg st="0" end="0"/>
                                            </p:txEl>
                                          </p:spTgt>
                                        </p:tgtEl>
                                      </p:cBhvr>
                                    </p:animEffect>
                                  </p:childTnLst>
                                </p:cTn>
                              </p:par>
                              <p:par>
                                <p:cTn id="8" presetID="1" presetClass="entr" presetSubtype="0" fill="hold" grpId="0" nodeType="withEffect">
                                  <p:stCondLst>
                                    <p:cond delay="0"/>
                                  </p:stCondLst>
                                  <p:childTnLst>
                                    <p:set>
                                      <p:cBhvr>
                                        <p:cTn id="9" dur="1" fill="hold">
                                          <p:stCondLst>
                                            <p:cond delay="0"/>
                                          </p:stCondLst>
                                        </p:cTn>
                                        <p:tgtEl>
                                          <p:spTgt spid="483342"/>
                                        </p:tgtEl>
                                        <p:attrNameLst>
                                          <p:attrName>style.visibility</p:attrName>
                                        </p:attrNameLst>
                                      </p:cBhvr>
                                      <p:to>
                                        <p:strVal val="visible"/>
                                      </p:to>
                                    </p:set>
                                  </p:childTnLst>
                                </p:cTn>
                              </p:par>
                              <p:par>
                                <p:cTn id="10" presetID="22" presetClass="entr" presetSubtype="8" fill="hold" nodeType="withEffect">
                                  <p:stCondLst>
                                    <p:cond delay="1000"/>
                                  </p:stCondLst>
                                  <p:childTnLst>
                                    <p:set>
                                      <p:cBhvr>
                                        <p:cTn id="11" dur="1" fill="hold">
                                          <p:stCondLst>
                                            <p:cond delay="0"/>
                                          </p:stCondLst>
                                        </p:cTn>
                                        <p:tgtEl>
                                          <p:spTgt spid="483343"/>
                                        </p:tgtEl>
                                        <p:attrNameLst>
                                          <p:attrName>style.visibility</p:attrName>
                                        </p:attrNameLst>
                                      </p:cBhvr>
                                      <p:to>
                                        <p:strVal val="visible"/>
                                      </p:to>
                                    </p:set>
                                    <p:animEffect transition="in" filter="wipe(left)">
                                      <p:cBhvr>
                                        <p:cTn id="12" dur="500"/>
                                        <p:tgtEl>
                                          <p:spTgt spid="48334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83331">
                                            <p:txEl>
                                              <p:pRg st="1" end="1"/>
                                            </p:txEl>
                                          </p:spTgt>
                                        </p:tgtEl>
                                        <p:attrNameLst>
                                          <p:attrName>style.visibility</p:attrName>
                                        </p:attrNameLst>
                                      </p:cBhvr>
                                      <p:to>
                                        <p:strVal val="visible"/>
                                      </p:to>
                                    </p:set>
                                    <p:animEffect transition="in" filter="fade">
                                      <p:cBhvr>
                                        <p:cTn id="17" dur="500"/>
                                        <p:tgtEl>
                                          <p:spTgt spid="483331">
                                            <p:txEl>
                                              <p:pRg st="1" end="1"/>
                                            </p:txEl>
                                          </p:spTgt>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483344"/>
                                        </p:tgtEl>
                                        <p:attrNameLst>
                                          <p:attrName>style.visibility</p:attrName>
                                        </p:attrNameLst>
                                      </p:cBhvr>
                                      <p:to>
                                        <p:strVal val="visible"/>
                                      </p:to>
                                    </p:set>
                                  </p:childTnLst>
                                </p:cTn>
                              </p:par>
                              <p:par>
                                <p:cTn id="20" presetID="22" presetClass="entr" presetSubtype="8" fill="hold" nodeType="withEffect">
                                  <p:stCondLst>
                                    <p:cond delay="1000"/>
                                  </p:stCondLst>
                                  <p:childTnLst>
                                    <p:set>
                                      <p:cBhvr>
                                        <p:cTn id="21" dur="1" fill="hold">
                                          <p:stCondLst>
                                            <p:cond delay="0"/>
                                          </p:stCondLst>
                                        </p:cTn>
                                        <p:tgtEl>
                                          <p:spTgt spid="483345"/>
                                        </p:tgtEl>
                                        <p:attrNameLst>
                                          <p:attrName>style.visibility</p:attrName>
                                        </p:attrNameLst>
                                      </p:cBhvr>
                                      <p:to>
                                        <p:strVal val="visible"/>
                                      </p:to>
                                    </p:set>
                                    <p:animEffect transition="in" filter="wipe(left)">
                                      <p:cBhvr>
                                        <p:cTn id="22" dur="500"/>
                                        <p:tgtEl>
                                          <p:spTgt spid="48334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483331">
                                            <p:txEl>
                                              <p:pRg st="2" end="2"/>
                                            </p:txEl>
                                          </p:spTgt>
                                        </p:tgtEl>
                                        <p:attrNameLst>
                                          <p:attrName>style.visibility</p:attrName>
                                        </p:attrNameLst>
                                      </p:cBhvr>
                                      <p:to>
                                        <p:strVal val="visible"/>
                                      </p:to>
                                    </p:set>
                                    <p:animEffect transition="in" filter="fade">
                                      <p:cBhvr>
                                        <p:cTn id="27" dur="500"/>
                                        <p:tgtEl>
                                          <p:spTgt spid="483331">
                                            <p:txEl>
                                              <p:pRg st="2" end="2"/>
                                            </p:txEl>
                                          </p:spTgt>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483346"/>
                                        </p:tgtEl>
                                        <p:attrNameLst>
                                          <p:attrName>style.visibility</p:attrName>
                                        </p:attrNameLst>
                                      </p:cBhvr>
                                      <p:to>
                                        <p:strVal val="visible"/>
                                      </p:to>
                                    </p:set>
                                  </p:childTnLst>
                                </p:cTn>
                              </p:par>
                              <p:par>
                                <p:cTn id="30" presetID="22" presetClass="entr" presetSubtype="8" fill="hold" nodeType="withEffect">
                                  <p:stCondLst>
                                    <p:cond delay="1000"/>
                                  </p:stCondLst>
                                  <p:childTnLst>
                                    <p:set>
                                      <p:cBhvr>
                                        <p:cTn id="31" dur="1" fill="hold">
                                          <p:stCondLst>
                                            <p:cond delay="0"/>
                                          </p:stCondLst>
                                        </p:cTn>
                                        <p:tgtEl>
                                          <p:spTgt spid="483347"/>
                                        </p:tgtEl>
                                        <p:attrNameLst>
                                          <p:attrName>style.visibility</p:attrName>
                                        </p:attrNameLst>
                                      </p:cBhvr>
                                      <p:to>
                                        <p:strVal val="visible"/>
                                      </p:to>
                                    </p:set>
                                    <p:animEffect transition="in" filter="wipe(left)">
                                      <p:cBhvr>
                                        <p:cTn id="32" dur="500"/>
                                        <p:tgtEl>
                                          <p:spTgt spid="48334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83350"/>
                                        </p:tgtEl>
                                        <p:attrNameLst>
                                          <p:attrName>style.visibility</p:attrName>
                                        </p:attrNameLst>
                                      </p:cBhvr>
                                      <p:to>
                                        <p:strVal val="visible"/>
                                      </p:to>
                                    </p:set>
                                    <p:animEffect transition="in" filter="fade">
                                      <p:cBhvr>
                                        <p:cTn id="35" dur="500"/>
                                        <p:tgtEl>
                                          <p:spTgt spid="4833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3342" grpId="0" animBg="1"/>
      <p:bldP spid="483344" grpId="0" animBg="1"/>
      <p:bldP spid="483346" grpId="0" animBg="1"/>
      <p:bldP spid="48335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0" descr="desk background copy"/>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b="9541"/>
          <a:stretch>
            <a:fillRect/>
          </a:stretch>
        </p:blipFill>
        <p:spPr bwMode="auto">
          <a:xfrm>
            <a:off x="0" y="461963"/>
            <a:ext cx="9144000"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14" descr="section 12 revised"/>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t="6754"/>
          <a:stretch>
            <a:fillRect/>
          </a:stretch>
        </p:blipFill>
        <p:spPr bwMode="auto">
          <a:xfrm>
            <a:off x="0" y="436563"/>
            <a:ext cx="8905875" cy="642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Rectangle 6"/>
          <p:cNvSpPr>
            <a:spLocks noGrp="1" noChangeArrowheads="1"/>
          </p:cNvSpPr>
          <p:nvPr>
            <p:ph type="title"/>
          </p:nvPr>
        </p:nvSpPr>
        <p:spPr>
          <a:xfrm>
            <a:off x="457200" y="808038"/>
            <a:ext cx="8229600" cy="1143000"/>
          </a:xfrm>
        </p:spPr>
        <p:txBody>
          <a:bodyPr/>
          <a:lstStyle/>
          <a:p>
            <a:pPr eaLnBrk="1" hangingPunct="1"/>
            <a:r>
              <a:rPr lang="en-US" sz="4000" smtClean="0"/>
              <a:t>Ecological Information</a:t>
            </a:r>
          </a:p>
        </p:txBody>
      </p:sp>
      <p:sp>
        <p:nvSpPr>
          <p:cNvPr id="543756" name="Rectangle 12"/>
          <p:cNvSpPr>
            <a:spLocks noChangeArrowheads="1"/>
          </p:cNvSpPr>
          <p:nvPr/>
        </p:nvSpPr>
        <p:spPr bwMode="auto">
          <a:xfrm>
            <a:off x="681038" y="2378075"/>
            <a:ext cx="7504112" cy="1152525"/>
          </a:xfrm>
          <a:prstGeom prst="rect">
            <a:avLst/>
          </a:prstGeom>
          <a:solidFill>
            <a:srgbClr val="FF9900">
              <a:alpha val="2392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5606" name="Text Box 13"/>
          <p:cNvSpPr txBox="1">
            <a:spLocks noChangeArrowheads="1"/>
          </p:cNvSpPr>
          <p:nvPr/>
        </p:nvSpPr>
        <p:spPr bwMode="auto">
          <a:xfrm>
            <a:off x="3048000" y="460375"/>
            <a:ext cx="33162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0"/>
              </a:spcBef>
              <a:spcAft>
                <a:spcPct val="0"/>
              </a:spcAft>
            </a:pPr>
            <a:r>
              <a:rPr lang="en-US" sz="4000" b="1" i="0">
                <a:solidFill>
                  <a:srgbClr val="800000"/>
                </a:solidFill>
                <a:latin typeface="Arial" charset="0"/>
              </a:rPr>
              <a:t>SECTION 12:</a:t>
            </a:r>
          </a:p>
        </p:txBody>
      </p:sp>
      <p:sp>
        <p:nvSpPr>
          <p:cNvPr id="543761" name="Rectangle 17"/>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25608"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33614014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43756"/>
                                        </p:tgtEl>
                                        <p:attrNameLst>
                                          <p:attrName>style.visibility</p:attrName>
                                        </p:attrNameLst>
                                      </p:cBhvr>
                                      <p:to>
                                        <p:strVal val="visible"/>
                                      </p:to>
                                    </p:set>
                                    <p:animEffect transition="in" filter="wipe(up)">
                                      <p:cBhvr>
                                        <p:cTn id="7" dur="1000"/>
                                        <p:tgtEl>
                                          <p:spTgt spid="54375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43761"/>
                                        </p:tgtEl>
                                        <p:attrNameLst>
                                          <p:attrName>style.visibility</p:attrName>
                                        </p:attrNameLst>
                                      </p:cBhvr>
                                      <p:to>
                                        <p:strVal val="visible"/>
                                      </p:to>
                                    </p:set>
                                    <p:animEffect transition="in" filter="fade">
                                      <p:cBhvr>
                                        <p:cTn id="10" dur="500"/>
                                        <p:tgtEl>
                                          <p:spTgt spid="5437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3756" grpId="0" animBg="1"/>
      <p:bldP spid="54376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1" descr="desk background copy"/>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b="9541"/>
          <a:stretch>
            <a:fillRect/>
          </a:stretch>
        </p:blipFill>
        <p:spPr bwMode="auto">
          <a:xfrm>
            <a:off x="0" y="461963"/>
            <a:ext cx="9144000"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17" descr="section 13 copy"/>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t="6499"/>
          <a:stretch>
            <a:fillRect/>
          </a:stretch>
        </p:blipFill>
        <p:spPr bwMode="auto">
          <a:xfrm>
            <a:off x="203200" y="449263"/>
            <a:ext cx="8940800" cy="646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Rectangle 7"/>
          <p:cNvSpPr>
            <a:spLocks noGrp="1" noChangeArrowheads="1"/>
          </p:cNvSpPr>
          <p:nvPr>
            <p:ph type="title"/>
          </p:nvPr>
        </p:nvSpPr>
        <p:spPr>
          <a:xfrm>
            <a:off x="457200" y="808038"/>
            <a:ext cx="8229600" cy="1143000"/>
          </a:xfrm>
        </p:spPr>
        <p:txBody>
          <a:bodyPr/>
          <a:lstStyle/>
          <a:p>
            <a:pPr eaLnBrk="1" hangingPunct="1"/>
            <a:r>
              <a:rPr lang="en-US" sz="4000" smtClean="0"/>
              <a:t>Disposal Considerations</a:t>
            </a:r>
          </a:p>
        </p:txBody>
      </p:sp>
      <p:sp>
        <p:nvSpPr>
          <p:cNvPr id="545805" name="Rectangle 13"/>
          <p:cNvSpPr>
            <a:spLocks noChangeArrowheads="1"/>
          </p:cNvSpPr>
          <p:nvPr/>
        </p:nvSpPr>
        <p:spPr bwMode="auto">
          <a:xfrm>
            <a:off x="966788" y="3538538"/>
            <a:ext cx="7504112" cy="1276350"/>
          </a:xfrm>
          <a:prstGeom prst="rect">
            <a:avLst/>
          </a:prstGeom>
          <a:solidFill>
            <a:srgbClr val="FF9900">
              <a:alpha val="2392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6630" name="Text Box 14"/>
          <p:cNvSpPr txBox="1">
            <a:spLocks noChangeArrowheads="1"/>
          </p:cNvSpPr>
          <p:nvPr/>
        </p:nvSpPr>
        <p:spPr bwMode="auto">
          <a:xfrm>
            <a:off x="3048000" y="460375"/>
            <a:ext cx="33162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0"/>
              </a:spcBef>
              <a:spcAft>
                <a:spcPct val="0"/>
              </a:spcAft>
            </a:pPr>
            <a:r>
              <a:rPr lang="en-US" sz="4000" b="1" i="0">
                <a:solidFill>
                  <a:srgbClr val="800000"/>
                </a:solidFill>
                <a:latin typeface="Arial" charset="0"/>
              </a:rPr>
              <a:t>SECTION 13:</a:t>
            </a:r>
          </a:p>
        </p:txBody>
      </p:sp>
      <p:sp>
        <p:nvSpPr>
          <p:cNvPr id="545812" name="Rectangle 20"/>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26632"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3459257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45805"/>
                                        </p:tgtEl>
                                        <p:attrNameLst>
                                          <p:attrName>style.visibility</p:attrName>
                                        </p:attrNameLst>
                                      </p:cBhvr>
                                      <p:to>
                                        <p:strVal val="visible"/>
                                      </p:to>
                                    </p:set>
                                    <p:animEffect transition="in" filter="wipe(up)">
                                      <p:cBhvr>
                                        <p:cTn id="7" dur="1000"/>
                                        <p:tgtEl>
                                          <p:spTgt spid="54580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45812"/>
                                        </p:tgtEl>
                                        <p:attrNameLst>
                                          <p:attrName>style.visibility</p:attrName>
                                        </p:attrNameLst>
                                      </p:cBhvr>
                                      <p:to>
                                        <p:strVal val="visible"/>
                                      </p:to>
                                    </p:set>
                                    <p:animEffect transition="in" filter="fade">
                                      <p:cBhvr>
                                        <p:cTn id="10" dur="500"/>
                                        <p:tgtEl>
                                          <p:spTgt spid="545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5805" grpId="0" animBg="1"/>
      <p:bldP spid="5458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0" descr="desk background copy"/>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b="9541"/>
          <a:stretch>
            <a:fillRect/>
          </a:stretch>
        </p:blipFill>
        <p:spPr bwMode="auto">
          <a:xfrm>
            <a:off x="0" y="461963"/>
            <a:ext cx="9144000"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11" descr="section 14"/>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t="6961"/>
          <a:stretch>
            <a:fillRect/>
          </a:stretch>
        </p:blipFill>
        <p:spPr bwMode="auto">
          <a:xfrm>
            <a:off x="119063" y="465138"/>
            <a:ext cx="8905875" cy="640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Rectangle 6"/>
          <p:cNvSpPr>
            <a:spLocks noGrp="1" noChangeArrowheads="1"/>
          </p:cNvSpPr>
          <p:nvPr>
            <p:ph type="title"/>
          </p:nvPr>
        </p:nvSpPr>
        <p:spPr>
          <a:xfrm>
            <a:off x="457200" y="808038"/>
            <a:ext cx="8229600" cy="1143000"/>
          </a:xfrm>
        </p:spPr>
        <p:txBody>
          <a:bodyPr/>
          <a:lstStyle/>
          <a:p>
            <a:pPr eaLnBrk="1" hangingPunct="1"/>
            <a:r>
              <a:rPr lang="en-US" sz="4000" smtClean="0"/>
              <a:t>Transportation Information</a:t>
            </a:r>
          </a:p>
        </p:txBody>
      </p:sp>
      <p:sp>
        <p:nvSpPr>
          <p:cNvPr id="547852" name="Rectangle 12"/>
          <p:cNvSpPr>
            <a:spLocks noChangeArrowheads="1"/>
          </p:cNvSpPr>
          <p:nvPr/>
        </p:nvSpPr>
        <p:spPr bwMode="auto">
          <a:xfrm>
            <a:off x="838200" y="2347913"/>
            <a:ext cx="7504113" cy="1944687"/>
          </a:xfrm>
          <a:prstGeom prst="rect">
            <a:avLst/>
          </a:prstGeom>
          <a:solidFill>
            <a:srgbClr val="FF9900">
              <a:alpha val="2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7654" name="Text Box 13"/>
          <p:cNvSpPr txBox="1">
            <a:spLocks noChangeArrowheads="1"/>
          </p:cNvSpPr>
          <p:nvPr/>
        </p:nvSpPr>
        <p:spPr bwMode="auto">
          <a:xfrm>
            <a:off x="3048000" y="460375"/>
            <a:ext cx="33162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0"/>
              </a:spcBef>
              <a:spcAft>
                <a:spcPct val="0"/>
              </a:spcAft>
            </a:pPr>
            <a:r>
              <a:rPr lang="en-US" sz="4000" b="1" i="0">
                <a:solidFill>
                  <a:srgbClr val="800000"/>
                </a:solidFill>
                <a:latin typeface="Arial" charset="0"/>
              </a:rPr>
              <a:t>SECTION 14:</a:t>
            </a:r>
          </a:p>
        </p:txBody>
      </p:sp>
      <p:sp>
        <p:nvSpPr>
          <p:cNvPr id="547854" name="AutoShape 14"/>
          <p:cNvSpPr>
            <a:spLocks noChangeArrowheads="1"/>
          </p:cNvSpPr>
          <p:nvPr/>
        </p:nvSpPr>
        <p:spPr bwMode="auto">
          <a:xfrm>
            <a:off x="3794125" y="3913188"/>
            <a:ext cx="482600" cy="195262"/>
          </a:xfrm>
          <a:prstGeom prst="rightArrow">
            <a:avLst>
              <a:gd name="adj1" fmla="val 50000"/>
              <a:gd name="adj2" fmla="val 61789"/>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547855" name="AutoShape 15"/>
          <p:cNvSpPr>
            <a:spLocks noChangeArrowheads="1"/>
          </p:cNvSpPr>
          <p:nvPr/>
        </p:nvSpPr>
        <p:spPr bwMode="auto">
          <a:xfrm>
            <a:off x="438150" y="2795588"/>
            <a:ext cx="482600" cy="195262"/>
          </a:xfrm>
          <a:prstGeom prst="rightArrow">
            <a:avLst>
              <a:gd name="adj1" fmla="val 50000"/>
              <a:gd name="adj2" fmla="val 61789"/>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547856" name="AutoShape 16"/>
          <p:cNvSpPr>
            <a:spLocks noChangeArrowheads="1"/>
          </p:cNvSpPr>
          <p:nvPr/>
        </p:nvSpPr>
        <p:spPr bwMode="auto">
          <a:xfrm>
            <a:off x="3957638" y="2674938"/>
            <a:ext cx="482600" cy="195262"/>
          </a:xfrm>
          <a:prstGeom prst="rightArrow">
            <a:avLst>
              <a:gd name="adj1" fmla="val 50000"/>
              <a:gd name="adj2" fmla="val 61789"/>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547859" name="Rectangle 19"/>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27659"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24559465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47852"/>
                                        </p:tgtEl>
                                        <p:attrNameLst>
                                          <p:attrName>style.visibility</p:attrName>
                                        </p:attrNameLst>
                                      </p:cBhvr>
                                      <p:to>
                                        <p:strVal val="visible"/>
                                      </p:to>
                                    </p:set>
                                    <p:animEffect transition="in" filter="wipe(up)">
                                      <p:cBhvr>
                                        <p:cTn id="7" dur="1000"/>
                                        <p:tgtEl>
                                          <p:spTgt spid="5478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47854"/>
                                        </p:tgtEl>
                                        <p:attrNameLst>
                                          <p:attrName>style.visibility</p:attrName>
                                        </p:attrNameLst>
                                      </p:cBhvr>
                                      <p:to>
                                        <p:strVal val="visible"/>
                                      </p:to>
                                    </p:set>
                                    <p:animEffect transition="in" filter="wipe(left)">
                                      <p:cBhvr>
                                        <p:cTn id="12" dur="500"/>
                                        <p:tgtEl>
                                          <p:spTgt spid="54785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47855"/>
                                        </p:tgtEl>
                                        <p:attrNameLst>
                                          <p:attrName>style.visibility</p:attrName>
                                        </p:attrNameLst>
                                      </p:cBhvr>
                                      <p:to>
                                        <p:strVal val="visible"/>
                                      </p:to>
                                    </p:set>
                                    <p:animEffect transition="in" filter="wipe(left)">
                                      <p:cBhvr>
                                        <p:cTn id="17" dur="500"/>
                                        <p:tgtEl>
                                          <p:spTgt spid="547855"/>
                                        </p:tgtEl>
                                      </p:cBhvr>
                                    </p:animEffect>
                                  </p:childTnLst>
                                </p:cTn>
                              </p:par>
                              <p:par>
                                <p:cTn id="18" presetID="1" presetClass="exit" presetSubtype="0" fill="hold" grpId="1" nodeType="withEffect">
                                  <p:stCondLst>
                                    <p:cond delay="0"/>
                                  </p:stCondLst>
                                  <p:childTnLst>
                                    <p:set>
                                      <p:cBhvr>
                                        <p:cTn id="19" dur="1" fill="hold">
                                          <p:stCondLst>
                                            <p:cond delay="0"/>
                                          </p:stCondLst>
                                        </p:cTn>
                                        <p:tgtEl>
                                          <p:spTgt spid="547854"/>
                                        </p:tgtEl>
                                        <p:attrNameLst>
                                          <p:attrName>style.visibility</p:attrName>
                                        </p:attrNameLst>
                                      </p:cBhvr>
                                      <p:to>
                                        <p:strVal val="hidden"/>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42" presetClass="path" presetSubtype="0" accel="50000" decel="50000" fill="hold" grpId="1" nodeType="clickEffect">
                                  <p:stCondLst>
                                    <p:cond delay="0"/>
                                  </p:stCondLst>
                                  <p:childTnLst>
                                    <p:animMotion origin="layout" path="M 4.44444E-6 3.7037E-7 L 4.44444E-6 0.06667 " pathEditMode="relative" rAng="0" ptsTypes="AA">
                                      <p:cBhvr>
                                        <p:cTn id="23" dur="2000" fill="hold"/>
                                        <p:tgtEl>
                                          <p:spTgt spid="547855"/>
                                        </p:tgtEl>
                                        <p:attrNameLst>
                                          <p:attrName>ppt_x</p:attrName>
                                          <p:attrName>ppt_y</p:attrName>
                                        </p:attrNameLst>
                                      </p:cBhvr>
                                      <p:rCtr x="0" y="3333"/>
                                    </p:animMotion>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path" presetSubtype="0" accel="50000" decel="50000" fill="hold" grpId="2" nodeType="clickEffect">
                                  <p:stCondLst>
                                    <p:cond delay="0"/>
                                  </p:stCondLst>
                                  <p:childTnLst>
                                    <p:animMotion origin="layout" path="M 4.44444E-6 0.06667 L 4.44444E-6 0.11343 " pathEditMode="relative" rAng="0" ptsTypes="AA">
                                      <p:cBhvr>
                                        <p:cTn id="27" dur="2000" fill="hold"/>
                                        <p:tgtEl>
                                          <p:spTgt spid="547855"/>
                                        </p:tgtEl>
                                        <p:attrNameLst>
                                          <p:attrName>ppt_x</p:attrName>
                                          <p:attrName>ppt_y</p:attrName>
                                        </p:attrNameLst>
                                      </p:cBhvr>
                                      <p:rCtr x="0" y="2338"/>
                                    </p:animMotion>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xit" presetSubtype="0" fill="hold" grpId="3" nodeType="clickEffect">
                                  <p:stCondLst>
                                    <p:cond delay="0"/>
                                  </p:stCondLst>
                                  <p:childTnLst>
                                    <p:set>
                                      <p:cBhvr>
                                        <p:cTn id="31" dur="1" fill="hold">
                                          <p:stCondLst>
                                            <p:cond delay="0"/>
                                          </p:stCondLst>
                                        </p:cTn>
                                        <p:tgtEl>
                                          <p:spTgt spid="547855"/>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47856"/>
                                        </p:tgtEl>
                                        <p:attrNameLst>
                                          <p:attrName>style.visibility</p:attrName>
                                        </p:attrNameLst>
                                      </p:cBhvr>
                                      <p:to>
                                        <p:strVal val="visible"/>
                                      </p:to>
                                    </p:set>
                                    <p:animEffect transition="in" filter="fade">
                                      <p:cBhvr>
                                        <p:cTn id="36" dur="500"/>
                                        <p:tgtEl>
                                          <p:spTgt spid="54785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47859"/>
                                        </p:tgtEl>
                                        <p:attrNameLst>
                                          <p:attrName>style.visibility</p:attrName>
                                        </p:attrNameLst>
                                      </p:cBhvr>
                                      <p:to>
                                        <p:strVal val="visible"/>
                                      </p:to>
                                    </p:set>
                                    <p:animEffect transition="in" filter="fade">
                                      <p:cBhvr>
                                        <p:cTn id="39" dur="500"/>
                                        <p:tgtEl>
                                          <p:spTgt spid="5478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7852" grpId="0" animBg="1"/>
      <p:bldP spid="547854" grpId="0" animBg="1"/>
      <p:bldP spid="547854" grpId="1" animBg="1"/>
      <p:bldP spid="547855" grpId="0" animBg="1"/>
      <p:bldP spid="547855" grpId="1" animBg="1"/>
      <p:bldP spid="547855" grpId="2" animBg="1"/>
      <p:bldP spid="547855" grpId="3" animBg="1"/>
      <p:bldP spid="547856" grpId="0" animBg="1"/>
      <p:bldP spid="54785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9" descr="desk background copy"/>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b="9541"/>
          <a:stretch>
            <a:fillRect/>
          </a:stretch>
        </p:blipFill>
        <p:spPr bwMode="auto">
          <a:xfrm>
            <a:off x="0" y="447675"/>
            <a:ext cx="9144000" cy="639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12" descr="section 15-16"/>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t="6523"/>
          <a:stretch>
            <a:fillRect/>
          </a:stretch>
        </p:blipFill>
        <p:spPr bwMode="auto">
          <a:xfrm>
            <a:off x="119063" y="434975"/>
            <a:ext cx="8905875" cy="643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9901" name="Rectangle 13"/>
          <p:cNvSpPr>
            <a:spLocks noChangeArrowheads="1"/>
          </p:cNvSpPr>
          <p:nvPr/>
        </p:nvSpPr>
        <p:spPr bwMode="auto">
          <a:xfrm>
            <a:off x="823913" y="1811338"/>
            <a:ext cx="7504112" cy="2778125"/>
          </a:xfrm>
          <a:prstGeom prst="rect">
            <a:avLst/>
          </a:prstGeom>
          <a:solidFill>
            <a:srgbClr val="FF9900">
              <a:alpha val="2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8677" name="Text Box 15"/>
          <p:cNvSpPr txBox="1">
            <a:spLocks noChangeArrowheads="1"/>
          </p:cNvSpPr>
          <p:nvPr/>
        </p:nvSpPr>
        <p:spPr bwMode="auto">
          <a:xfrm>
            <a:off x="2162175" y="460375"/>
            <a:ext cx="4530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0"/>
              </a:spcBef>
              <a:spcAft>
                <a:spcPct val="0"/>
              </a:spcAft>
            </a:pPr>
            <a:r>
              <a:rPr lang="en-US" sz="4000" b="1" i="0">
                <a:solidFill>
                  <a:srgbClr val="800000"/>
                </a:solidFill>
                <a:latin typeface="Arial" charset="0"/>
              </a:rPr>
              <a:t>SECTION 15 &amp; 16:</a:t>
            </a:r>
          </a:p>
        </p:txBody>
      </p:sp>
      <p:sp>
        <p:nvSpPr>
          <p:cNvPr id="28678" name="Rectangle 16"/>
          <p:cNvSpPr>
            <a:spLocks noGrp="1" noChangeArrowheads="1"/>
          </p:cNvSpPr>
          <p:nvPr>
            <p:ph type="title"/>
          </p:nvPr>
        </p:nvSpPr>
        <p:spPr>
          <a:xfrm>
            <a:off x="457200" y="808038"/>
            <a:ext cx="8229600" cy="1143000"/>
          </a:xfrm>
          <a:noFill/>
        </p:spPr>
        <p:txBody>
          <a:bodyPr/>
          <a:lstStyle/>
          <a:p>
            <a:pPr eaLnBrk="1" hangingPunct="1"/>
            <a:r>
              <a:rPr lang="en-US" sz="4000" smtClean="0"/>
              <a:t>Regulatory and Other</a:t>
            </a:r>
          </a:p>
        </p:txBody>
      </p:sp>
      <p:sp>
        <p:nvSpPr>
          <p:cNvPr id="549905" name="Rectangle 17"/>
          <p:cNvSpPr>
            <a:spLocks noChangeArrowheads="1"/>
          </p:cNvSpPr>
          <p:nvPr/>
        </p:nvSpPr>
        <p:spPr bwMode="auto">
          <a:xfrm>
            <a:off x="823913" y="4675188"/>
            <a:ext cx="7504112" cy="1706562"/>
          </a:xfrm>
          <a:prstGeom prst="rect">
            <a:avLst/>
          </a:prstGeom>
          <a:solidFill>
            <a:srgbClr val="FF9900">
              <a:alpha val="2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549908" name="Rectangle 20"/>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28681"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36571786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49901"/>
                                        </p:tgtEl>
                                        <p:attrNameLst>
                                          <p:attrName>style.visibility</p:attrName>
                                        </p:attrNameLst>
                                      </p:cBhvr>
                                      <p:to>
                                        <p:strVal val="visible"/>
                                      </p:to>
                                    </p:set>
                                    <p:animEffect transition="in" filter="wipe(up)">
                                      <p:cBhvr>
                                        <p:cTn id="7" dur="500"/>
                                        <p:tgtEl>
                                          <p:spTgt spid="5499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grpId="1" nodeType="clickEffect">
                                  <p:stCondLst>
                                    <p:cond delay="0"/>
                                  </p:stCondLst>
                                  <p:childTnLst>
                                    <p:animEffect transition="out" filter="fade">
                                      <p:cBhvr>
                                        <p:cTn id="11" dur="500"/>
                                        <p:tgtEl>
                                          <p:spTgt spid="549901"/>
                                        </p:tgtEl>
                                      </p:cBhvr>
                                    </p:animEffect>
                                    <p:set>
                                      <p:cBhvr>
                                        <p:cTn id="12" dur="1" fill="hold">
                                          <p:stCondLst>
                                            <p:cond delay="499"/>
                                          </p:stCondLst>
                                        </p:cTn>
                                        <p:tgtEl>
                                          <p:spTgt spid="549901"/>
                                        </p:tgtEl>
                                        <p:attrNameLst>
                                          <p:attrName>style.visibility</p:attrName>
                                        </p:attrNameLst>
                                      </p:cBhvr>
                                      <p:to>
                                        <p:strVal val="hidden"/>
                                      </p:to>
                                    </p:set>
                                  </p:childTnLst>
                                </p:cTn>
                              </p:par>
                            </p:childTnLst>
                          </p:cTn>
                        </p:par>
                        <p:par>
                          <p:cTn id="13" fill="hold" nodeType="afterGroup">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549905"/>
                                        </p:tgtEl>
                                        <p:attrNameLst>
                                          <p:attrName>style.visibility</p:attrName>
                                        </p:attrNameLst>
                                      </p:cBhvr>
                                      <p:to>
                                        <p:strVal val="visible"/>
                                      </p:to>
                                    </p:set>
                                    <p:animEffect transition="in" filter="wipe(up)">
                                      <p:cBhvr>
                                        <p:cTn id="16" dur="500"/>
                                        <p:tgtEl>
                                          <p:spTgt spid="54990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49908"/>
                                        </p:tgtEl>
                                        <p:attrNameLst>
                                          <p:attrName>style.visibility</p:attrName>
                                        </p:attrNameLst>
                                      </p:cBhvr>
                                      <p:to>
                                        <p:strVal val="visible"/>
                                      </p:to>
                                    </p:set>
                                    <p:animEffect transition="in" filter="fade">
                                      <p:cBhvr>
                                        <p:cTn id="19" dur="500"/>
                                        <p:tgtEl>
                                          <p:spTgt spid="5499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9901" grpId="0" animBg="1"/>
      <p:bldP spid="549901" grpId="1" animBg="1"/>
      <p:bldP spid="549905" grpId="0" animBg="1"/>
      <p:bldP spid="54990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61" name="Rectangle 17"/>
          <p:cNvSpPr>
            <a:spLocks noChangeArrowheads="1"/>
          </p:cNvSpPr>
          <p:nvPr/>
        </p:nvSpPr>
        <p:spPr bwMode="auto">
          <a:xfrm>
            <a:off x="1038225" y="5654675"/>
            <a:ext cx="2741613" cy="447675"/>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594946" name="Rectangle 2"/>
          <p:cNvSpPr>
            <a:spLocks noChangeArrowheads="1"/>
          </p:cNvSpPr>
          <p:nvPr/>
        </p:nvSpPr>
        <p:spPr bwMode="auto">
          <a:xfrm>
            <a:off x="1047750" y="5111750"/>
            <a:ext cx="2741613" cy="447675"/>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594947" name="Rectangle 3"/>
          <p:cNvSpPr>
            <a:spLocks noChangeArrowheads="1"/>
          </p:cNvSpPr>
          <p:nvPr/>
        </p:nvSpPr>
        <p:spPr bwMode="auto">
          <a:xfrm>
            <a:off x="1047750" y="4554538"/>
            <a:ext cx="2741613" cy="447675"/>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594948" name="Rectangle 4"/>
          <p:cNvSpPr>
            <a:spLocks noChangeArrowheads="1"/>
          </p:cNvSpPr>
          <p:nvPr/>
        </p:nvSpPr>
        <p:spPr bwMode="auto">
          <a:xfrm>
            <a:off x="1047750" y="3997325"/>
            <a:ext cx="2741613" cy="447675"/>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594949" name="Rectangle 5"/>
          <p:cNvSpPr>
            <a:spLocks noChangeArrowheads="1"/>
          </p:cNvSpPr>
          <p:nvPr/>
        </p:nvSpPr>
        <p:spPr bwMode="auto">
          <a:xfrm>
            <a:off x="3843338" y="2322513"/>
            <a:ext cx="4222750" cy="447675"/>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pPr algn="ctr" eaLnBrk="0" fontAlgn="base" hangingPunct="0">
              <a:lnSpc>
                <a:spcPct val="90000"/>
              </a:lnSpc>
              <a:spcBef>
                <a:spcPct val="0"/>
              </a:spcBef>
              <a:spcAft>
                <a:spcPct val="0"/>
              </a:spcAft>
            </a:pPr>
            <a:endParaRPr lang="en-US" sz="2400" dirty="0">
              <a:solidFill>
                <a:srgbClr val="FFFFFF"/>
              </a:solidFill>
            </a:endParaRPr>
          </a:p>
        </p:txBody>
      </p:sp>
      <p:sp>
        <p:nvSpPr>
          <p:cNvPr id="594950" name="Rectangle 6"/>
          <p:cNvSpPr>
            <a:spLocks noChangeArrowheads="1"/>
          </p:cNvSpPr>
          <p:nvPr/>
        </p:nvSpPr>
        <p:spPr bwMode="auto">
          <a:xfrm>
            <a:off x="1047750" y="2882900"/>
            <a:ext cx="2741613" cy="447675"/>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594951" name="Rectangle 7"/>
          <p:cNvSpPr>
            <a:spLocks noChangeArrowheads="1"/>
          </p:cNvSpPr>
          <p:nvPr/>
        </p:nvSpPr>
        <p:spPr bwMode="auto">
          <a:xfrm>
            <a:off x="1047750" y="3440113"/>
            <a:ext cx="2741613" cy="447675"/>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594952" name="Rectangle 8"/>
          <p:cNvSpPr>
            <a:spLocks noChangeArrowheads="1"/>
          </p:cNvSpPr>
          <p:nvPr/>
        </p:nvSpPr>
        <p:spPr bwMode="auto">
          <a:xfrm>
            <a:off x="1047750" y="2327275"/>
            <a:ext cx="2741613" cy="447675"/>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9706" name="Rectangle 9"/>
          <p:cNvSpPr>
            <a:spLocks noChangeArrowheads="1"/>
          </p:cNvSpPr>
          <p:nvPr/>
        </p:nvSpPr>
        <p:spPr bwMode="auto">
          <a:xfrm>
            <a:off x="1033463" y="1644650"/>
            <a:ext cx="7054850" cy="45720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0"/>
              </a:spcBef>
              <a:spcAft>
                <a:spcPct val="0"/>
              </a:spcAft>
            </a:pPr>
            <a:r>
              <a:rPr lang="en-US" sz="2400" b="1">
                <a:solidFill>
                  <a:srgbClr val="000000"/>
                </a:solidFill>
              </a:rPr>
              <a:t>Match the SDS section with the topic it covers</a:t>
            </a:r>
          </a:p>
        </p:txBody>
      </p:sp>
      <p:sp>
        <p:nvSpPr>
          <p:cNvPr id="594958" name="Rectangle 14"/>
          <p:cNvSpPr>
            <a:spLocks noChangeArrowheads="1"/>
          </p:cNvSpPr>
          <p:nvPr/>
        </p:nvSpPr>
        <p:spPr bwMode="auto">
          <a:xfrm>
            <a:off x="3843338" y="2879725"/>
            <a:ext cx="4222750" cy="447675"/>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pPr algn="ctr" fontAlgn="base">
              <a:lnSpc>
                <a:spcPct val="90000"/>
              </a:lnSpc>
              <a:spcBef>
                <a:spcPct val="20000"/>
              </a:spcBef>
              <a:spcAft>
                <a:spcPct val="0"/>
              </a:spcAft>
              <a:buFont typeface="Times" pitchFamily="18" charset="0"/>
              <a:buNone/>
            </a:pPr>
            <a:endParaRPr lang="en-US" sz="2400" dirty="0">
              <a:solidFill>
                <a:srgbClr val="FFFFFF"/>
              </a:solidFill>
              <a:ea typeface="MS PGothic" pitchFamily="34" charset="-128"/>
            </a:endParaRPr>
          </a:p>
        </p:txBody>
      </p:sp>
      <p:sp>
        <p:nvSpPr>
          <p:cNvPr id="594955" name="Rectangle 11"/>
          <p:cNvSpPr>
            <a:spLocks noChangeArrowheads="1"/>
          </p:cNvSpPr>
          <p:nvPr/>
        </p:nvSpPr>
        <p:spPr bwMode="auto">
          <a:xfrm>
            <a:off x="3843338" y="3438525"/>
            <a:ext cx="4222750" cy="447675"/>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pPr algn="ctr" fontAlgn="base">
              <a:lnSpc>
                <a:spcPct val="90000"/>
              </a:lnSpc>
              <a:spcBef>
                <a:spcPct val="20000"/>
              </a:spcBef>
              <a:spcAft>
                <a:spcPct val="0"/>
              </a:spcAft>
              <a:buFont typeface="Times" pitchFamily="18" charset="0"/>
              <a:buNone/>
            </a:pPr>
            <a:endParaRPr lang="en-US" sz="2400" dirty="0">
              <a:solidFill>
                <a:srgbClr val="FFFFFF"/>
              </a:solidFill>
            </a:endParaRPr>
          </a:p>
        </p:txBody>
      </p:sp>
      <p:sp>
        <p:nvSpPr>
          <p:cNvPr id="594956" name="Rectangle 12"/>
          <p:cNvSpPr>
            <a:spLocks noChangeArrowheads="1"/>
          </p:cNvSpPr>
          <p:nvPr/>
        </p:nvSpPr>
        <p:spPr bwMode="auto">
          <a:xfrm>
            <a:off x="3843338" y="3995738"/>
            <a:ext cx="4222750" cy="447675"/>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pPr algn="ctr" fontAlgn="base">
              <a:lnSpc>
                <a:spcPct val="90000"/>
              </a:lnSpc>
              <a:spcBef>
                <a:spcPct val="20000"/>
              </a:spcBef>
              <a:spcAft>
                <a:spcPct val="0"/>
              </a:spcAft>
              <a:buFont typeface="Times" pitchFamily="18" charset="0"/>
              <a:buNone/>
            </a:pPr>
            <a:endParaRPr lang="en-US" sz="2400" dirty="0">
              <a:solidFill>
                <a:srgbClr val="FFFFFF"/>
              </a:solidFill>
            </a:endParaRPr>
          </a:p>
        </p:txBody>
      </p:sp>
      <p:sp>
        <p:nvSpPr>
          <p:cNvPr id="594957" name="Rectangle 13"/>
          <p:cNvSpPr>
            <a:spLocks noChangeArrowheads="1"/>
          </p:cNvSpPr>
          <p:nvPr/>
        </p:nvSpPr>
        <p:spPr bwMode="auto">
          <a:xfrm>
            <a:off x="3843338" y="5113338"/>
            <a:ext cx="4221162" cy="450850"/>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pPr algn="ctr" fontAlgn="base">
              <a:lnSpc>
                <a:spcPct val="80000"/>
              </a:lnSpc>
              <a:spcBef>
                <a:spcPct val="20000"/>
              </a:spcBef>
              <a:spcAft>
                <a:spcPct val="0"/>
              </a:spcAft>
              <a:buFont typeface="Times" pitchFamily="18" charset="0"/>
              <a:buNone/>
            </a:pPr>
            <a:endParaRPr lang="en-US" sz="2400" dirty="0">
              <a:solidFill>
                <a:srgbClr val="FFFFFF"/>
              </a:solidFill>
            </a:endParaRPr>
          </a:p>
        </p:txBody>
      </p:sp>
      <p:sp>
        <p:nvSpPr>
          <p:cNvPr id="594959" name="Rectangle 15"/>
          <p:cNvSpPr>
            <a:spLocks noChangeArrowheads="1"/>
          </p:cNvSpPr>
          <p:nvPr/>
        </p:nvSpPr>
        <p:spPr bwMode="auto">
          <a:xfrm>
            <a:off x="3843338" y="4554538"/>
            <a:ext cx="4222750" cy="447675"/>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pPr algn="ctr" fontAlgn="base">
              <a:lnSpc>
                <a:spcPct val="90000"/>
              </a:lnSpc>
              <a:spcBef>
                <a:spcPct val="20000"/>
              </a:spcBef>
              <a:spcAft>
                <a:spcPct val="0"/>
              </a:spcAft>
              <a:buFont typeface="Times" pitchFamily="18" charset="0"/>
              <a:buNone/>
            </a:pPr>
            <a:endParaRPr lang="en-US" sz="2400" dirty="0">
              <a:solidFill>
                <a:srgbClr val="FFFFFF"/>
              </a:solidFill>
            </a:endParaRPr>
          </a:p>
        </p:txBody>
      </p:sp>
      <p:pic>
        <p:nvPicPr>
          <p:cNvPr id="29713" name="Picture 16" descr="Exercise Header green orange sm"/>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2968625" y="100013"/>
            <a:ext cx="3149600"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962" name="Rectangle 18"/>
          <p:cNvSpPr>
            <a:spLocks noChangeArrowheads="1"/>
          </p:cNvSpPr>
          <p:nvPr/>
        </p:nvSpPr>
        <p:spPr bwMode="auto">
          <a:xfrm>
            <a:off x="3852863" y="5646738"/>
            <a:ext cx="4221162" cy="450850"/>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pPr algn="ctr" fontAlgn="base">
              <a:lnSpc>
                <a:spcPct val="80000"/>
              </a:lnSpc>
              <a:spcBef>
                <a:spcPct val="20000"/>
              </a:spcBef>
              <a:spcAft>
                <a:spcPct val="0"/>
              </a:spcAft>
              <a:buFont typeface="Times" pitchFamily="18" charset="0"/>
              <a:buNone/>
            </a:pPr>
            <a:endParaRPr lang="en-US" sz="2400" dirty="0">
              <a:solidFill>
                <a:srgbClr val="FFFFFF"/>
              </a:solidFill>
            </a:endParaRPr>
          </a:p>
        </p:txBody>
      </p:sp>
      <p:sp>
        <p:nvSpPr>
          <p:cNvPr id="594964" name="Rectangle 20"/>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29716" name="Title 1"/>
          <p:cNvSpPr>
            <a:spLocks noGrp="1"/>
          </p:cNvSpPr>
          <p:nvPr>
            <p:ph type="title"/>
          </p:nvPr>
        </p:nvSpPr>
        <p:spPr>
          <a:xfrm>
            <a:off x="8775700" y="647700"/>
            <a:ext cx="203200" cy="150813"/>
          </a:xfrm>
        </p:spPr>
        <p:txBody>
          <a:bodyPr/>
          <a:lstStyle/>
          <a:p>
            <a:r>
              <a:rPr lang="en-US" sz="100" smtClean="0">
                <a:solidFill>
                  <a:schemeClr val="bg1"/>
                </a:solidFill>
              </a:rPr>
              <a:t>Exercise</a:t>
            </a:r>
          </a:p>
        </p:txBody>
      </p:sp>
      <p:sp>
        <p:nvSpPr>
          <p:cNvPr id="22" name="PPTShape_0"/>
          <p:cNvSpPr>
            <a:spLocks noChangeArrowheads="1"/>
          </p:cNvSpPr>
          <p:nvPr/>
        </p:nvSpPr>
        <p:spPr bwMode="auto">
          <a:xfrm>
            <a:off x="1038224" y="5654675"/>
            <a:ext cx="2741613" cy="447675"/>
          </a:xfrm>
          <a:prstGeom prst="rect">
            <a:avLst/>
          </a:prstGeom>
          <a:solidFill>
            <a:srgbClr val="CC00CC"/>
          </a:solidFill>
          <a:ln>
            <a:noFill/>
          </a:ln>
          <a:effectLs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3" name="PPTShape_1"/>
          <p:cNvSpPr>
            <a:spLocks noChangeArrowheads="1"/>
          </p:cNvSpPr>
          <p:nvPr/>
        </p:nvSpPr>
        <p:spPr bwMode="auto">
          <a:xfrm>
            <a:off x="1047749" y="5111750"/>
            <a:ext cx="2741613" cy="447675"/>
          </a:xfrm>
          <a:prstGeom prst="rect">
            <a:avLst/>
          </a:prstGeom>
          <a:solidFill>
            <a:srgbClr val="009999"/>
          </a:solidFill>
          <a:ln>
            <a:noFill/>
          </a:ln>
          <a:effectLs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4" name="PPTShape_2"/>
          <p:cNvSpPr>
            <a:spLocks noChangeArrowheads="1"/>
          </p:cNvSpPr>
          <p:nvPr/>
        </p:nvSpPr>
        <p:spPr bwMode="auto">
          <a:xfrm>
            <a:off x="1047749" y="4554538"/>
            <a:ext cx="2741613" cy="447675"/>
          </a:xfrm>
          <a:prstGeom prst="rect">
            <a:avLst/>
          </a:prstGeom>
          <a:solidFill>
            <a:srgbClr val="6600CC"/>
          </a:solidFill>
          <a:ln>
            <a:noFill/>
          </a:ln>
          <a:effectLs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5" name="PPTShape_3"/>
          <p:cNvSpPr>
            <a:spLocks noChangeArrowheads="1"/>
          </p:cNvSpPr>
          <p:nvPr/>
        </p:nvSpPr>
        <p:spPr bwMode="auto">
          <a:xfrm>
            <a:off x="1047749" y="3997325"/>
            <a:ext cx="2741613" cy="447675"/>
          </a:xfrm>
          <a:prstGeom prst="rect">
            <a:avLst/>
          </a:prstGeom>
          <a:solidFill>
            <a:srgbClr val="FAA100"/>
          </a:solidFill>
          <a:ln>
            <a:noFill/>
          </a:ln>
          <a:effectLs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6" name="PPTShape_4"/>
          <p:cNvSpPr>
            <a:spLocks noChangeArrowheads="1"/>
          </p:cNvSpPr>
          <p:nvPr/>
        </p:nvSpPr>
        <p:spPr bwMode="auto">
          <a:xfrm>
            <a:off x="1047749" y="2882900"/>
            <a:ext cx="2741613" cy="447675"/>
          </a:xfrm>
          <a:prstGeom prst="rect">
            <a:avLst/>
          </a:prstGeom>
          <a:solidFill>
            <a:srgbClr val="99CC00"/>
          </a:solidFill>
          <a:ln>
            <a:noFill/>
          </a:ln>
          <a:effectLs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7" name="PPTShape_5"/>
          <p:cNvSpPr>
            <a:spLocks noChangeArrowheads="1"/>
          </p:cNvSpPr>
          <p:nvPr/>
        </p:nvSpPr>
        <p:spPr bwMode="auto">
          <a:xfrm>
            <a:off x="1047749" y="3440113"/>
            <a:ext cx="2741613" cy="447675"/>
          </a:xfrm>
          <a:prstGeom prst="rect">
            <a:avLst/>
          </a:prstGeom>
          <a:solidFill>
            <a:srgbClr val="800000"/>
          </a:solidFill>
          <a:ln>
            <a:noFill/>
          </a:ln>
          <a:effectLs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8" name="PPTShape_6"/>
          <p:cNvSpPr>
            <a:spLocks noChangeArrowheads="1"/>
          </p:cNvSpPr>
          <p:nvPr/>
        </p:nvSpPr>
        <p:spPr bwMode="auto">
          <a:xfrm>
            <a:off x="1047749" y="2327275"/>
            <a:ext cx="2741613" cy="447675"/>
          </a:xfrm>
          <a:prstGeom prst="rect">
            <a:avLst/>
          </a:prstGeom>
          <a:solidFill>
            <a:srgbClr val="000099"/>
          </a:solidFill>
          <a:ln>
            <a:noFill/>
          </a:ln>
          <a:effectLs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29707" name="Rectangle 10"/>
          <p:cNvSpPr>
            <a:spLocks noGrp="1" noChangeArrowheads="1"/>
          </p:cNvSpPr>
          <p:nvPr/>
        </p:nvSpPr>
        <p:spPr bwMode="auto">
          <a:xfrm>
            <a:off x="1257300" y="2457677"/>
            <a:ext cx="2344738" cy="398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lnSpc>
                <a:spcPct val="53000"/>
              </a:lnSpc>
              <a:spcBef>
                <a:spcPct val="100000"/>
              </a:spcBef>
              <a:spcAft>
                <a:spcPct val="0"/>
              </a:spcAft>
            </a:pPr>
            <a:r>
              <a:rPr lang="en-US" sz="2400" b="1" dirty="0">
                <a:solidFill>
                  <a:srgbClr val="FFFFFF"/>
                </a:solidFill>
                <a:ea typeface="MS PGothic" pitchFamily="34" charset="-128"/>
              </a:rPr>
              <a:t>Section 5</a:t>
            </a:r>
          </a:p>
          <a:p>
            <a:pPr algn="ctr" eaLnBrk="0" fontAlgn="base" hangingPunct="0">
              <a:lnSpc>
                <a:spcPct val="53000"/>
              </a:lnSpc>
              <a:spcBef>
                <a:spcPct val="100000"/>
              </a:spcBef>
              <a:spcAft>
                <a:spcPct val="0"/>
              </a:spcAft>
            </a:pPr>
            <a:r>
              <a:rPr lang="en-US" sz="2400" b="1" dirty="0">
                <a:solidFill>
                  <a:srgbClr val="FFFFFF"/>
                </a:solidFill>
                <a:ea typeface="MS PGothic" pitchFamily="34" charset="-128"/>
              </a:rPr>
              <a:t>Section 7</a:t>
            </a:r>
          </a:p>
          <a:p>
            <a:pPr algn="ctr" eaLnBrk="0" fontAlgn="base" hangingPunct="0">
              <a:lnSpc>
                <a:spcPct val="53000"/>
              </a:lnSpc>
              <a:spcBef>
                <a:spcPct val="100000"/>
              </a:spcBef>
              <a:spcAft>
                <a:spcPct val="0"/>
              </a:spcAft>
            </a:pPr>
            <a:r>
              <a:rPr lang="en-US" sz="2400" b="1" dirty="0">
                <a:solidFill>
                  <a:srgbClr val="FFFFFF"/>
                </a:solidFill>
                <a:ea typeface="MS PGothic" pitchFamily="34" charset="-128"/>
              </a:rPr>
              <a:t>Section 8</a:t>
            </a:r>
          </a:p>
          <a:p>
            <a:pPr algn="ctr" eaLnBrk="0" fontAlgn="base" hangingPunct="0">
              <a:lnSpc>
                <a:spcPct val="53000"/>
              </a:lnSpc>
              <a:spcBef>
                <a:spcPct val="100000"/>
              </a:spcBef>
              <a:spcAft>
                <a:spcPct val="0"/>
              </a:spcAft>
            </a:pPr>
            <a:r>
              <a:rPr lang="en-US" sz="2400" b="1" dirty="0">
                <a:solidFill>
                  <a:srgbClr val="FFFFFF"/>
                </a:solidFill>
                <a:ea typeface="MS PGothic" pitchFamily="34" charset="-128"/>
              </a:rPr>
              <a:t>Section 9</a:t>
            </a:r>
          </a:p>
          <a:p>
            <a:pPr algn="ctr" eaLnBrk="0" fontAlgn="base" hangingPunct="0">
              <a:lnSpc>
                <a:spcPct val="53000"/>
              </a:lnSpc>
              <a:spcBef>
                <a:spcPct val="100000"/>
              </a:spcBef>
              <a:spcAft>
                <a:spcPct val="0"/>
              </a:spcAft>
            </a:pPr>
            <a:r>
              <a:rPr lang="en-US" sz="2400" b="1" dirty="0">
                <a:solidFill>
                  <a:srgbClr val="FFFFFF"/>
                </a:solidFill>
                <a:ea typeface="MS PGothic" pitchFamily="34" charset="-128"/>
              </a:rPr>
              <a:t>Section 10</a:t>
            </a:r>
          </a:p>
          <a:p>
            <a:pPr algn="ctr" eaLnBrk="0" fontAlgn="base" hangingPunct="0">
              <a:lnSpc>
                <a:spcPct val="53000"/>
              </a:lnSpc>
              <a:spcBef>
                <a:spcPct val="100000"/>
              </a:spcBef>
              <a:spcAft>
                <a:spcPct val="0"/>
              </a:spcAft>
            </a:pPr>
            <a:r>
              <a:rPr lang="en-US" sz="2400" b="1" dirty="0">
                <a:solidFill>
                  <a:srgbClr val="FFFFFF"/>
                </a:solidFill>
                <a:ea typeface="MS PGothic" pitchFamily="34" charset="-128"/>
              </a:rPr>
              <a:t>Section 11</a:t>
            </a:r>
          </a:p>
          <a:p>
            <a:pPr algn="ctr" eaLnBrk="0" fontAlgn="base" hangingPunct="0">
              <a:lnSpc>
                <a:spcPct val="53000"/>
              </a:lnSpc>
              <a:spcBef>
                <a:spcPct val="100000"/>
              </a:spcBef>
              <a:spcAft>
                <a:spcPct val="0"/>
              </a:spcAft>
            </a:pPr>
            <a:r>
              <a:rPr lang="en-US" sz="2400" b="1" dirty="0">
                <a:solidFill>
                  <a:srgbClr val="FFFFFF"/>
                </a:solidFill>
                <a:ea typeface="MS PGothic" pitchFamily="34" charset="-128"/>
              </a:rPr>
              <a:t>Section 13</a:t>
            </a:r>
          </a:p>
        </p:txBody>
      </p:sp>
      <p:sp>
        <p:nvSpPr>
          <p:cNvPr id="30" name="PPTShape_7"/>
          <p:cNvSpPr>
            <a:spLocks noChangeArrowheads="1"/>
          </p:cNvSpPr>
          <p:nvPr/>
        </p:nvSpPr>
        <p:spPr bwMode="auto">
          <a:xfrm>
            <a:off x="3843338" y="2330450"/>
            <a:ext cx="4222750" cy="447675"/>
          </a:xfrm>
          <a:prstGeom prst="rect">
            <a:avLst/>
          </a:prstGeom>
          <a:solidFill>
            <a:srgbClr val="800000"/>
          </a:solidFill>
          <a:ln>
            <a:noFill/>
          </a:ln>
          <a:effectLst/>
          <a:extLst/>
        </p:spPr>
        <p:txBody>
          <a:bodyPr anchor="ctr" anchorCtr="1"/>
          <a:lstStyle/>
          <a:p>
            <a:pPr algn="ctr" eaLnBrk="0" fontAlgn="base" hangingPunct="0">
              <a:lnSpc>
                <a:spcPct val="90000"/>
              </a:lnSpc>
              <a:spcBef>
                <a:spcPct val="0"/>
              </a:spcBef>
              <a:spcAft>
                <a:spcPct val="0"/>
              </a:spcAft>
            </a:pPr>
            <a:endParaRPr lang="en-US" sz="2400" dirty="0">
              <a:solidFill>
                <a:srgbClr val="FFFFFF"/>
              </a:solidFill>
            </a:endParaRPr>
          </a:p>
        </p:txBody>
      </p:sp>
      <p:sp>
        <p:nvSpPr>
          <p:cNvPr id="31" name="PPTShape_8"/>
          <p:cNvSpPr>
            <a:spLocks noChangeArrowheads="1"/>
          </p:cNvSpPr>
          <p:nvPr/>
        </p:nvSpPr>
        <p:spPr bwMode="auto">
          <a:xfrm>
            <a:off x="3843338" y="3431948"/>
            <a:ext cx="4222750" cy="447675"/>
          </a:xfrm>
          <a:prstGeom prst="rect">
            <a:avLst/>
          </a:prstGeom>
          <a:solidFill>
            <a:srgbClr val="FAA100"/>
          </a:solidFill>
          <a:ln>
            <a:noFill/>
          </a:ln>
          <a:effectLst/>
          <a:extLst/>
        </p:spPr>
        <p:txBody>
          <a:bodyPr anchor="ctr" anchorCtr="1"/>
          <a:lstStyle/>
          <a:p>
            <a:pPr algn="ctr" fontAlgn="base">
              <a:lnSpc>
                <a:spcPct val="90000"/>
              </a:lnSpc>
              <a:spcBef>
                <a:spcPct val="20000"/>
              </a:spcBef>
              <a:spcAft>
                <a:spcPct val="0"/>
              </a:spcAft>
              <a:buFont typeface="Times" pitchFamily="18" charset="0"/>
              <a:buNone/>
            </a:pPr>
            <a:endParaRPr lang="en-US" sz="2400" dirty="0">
              <a:solidFill>
                <a:srgbClr val="FFFFFF"/>
              </a:solidFill>
            </a:endParaRPr>
          </a:p>
        </p:txBody>
      </p:sp>
      <p:sp>
        <p:nvSpPr>
          <p:cNvPr id="32" name="PPTShape_9"/>
          <p:cNvSpPr>
            <a:spLocks noChangeArrowheads="1"/>
          </p:cNvSpPr>
          <p:nvPr/>
        </p:nvSpPr>
        <p:spPr bwMode="auto">
          <a:xfrm>
            <a:off x="3843338" y="4003675"/>
            <a:ext cx="4222750" cy="447675"/>
          </a:xfrm>
          <a:prstGeom prst="rect">
            <a:avLst/>
          </a:prstGeom>
          <a:solidFill>
            <a:srgbClr val="000099"/>
          </a:solidFill>
          <a:ln>
            <a:noFill/>
          </a:ln>
          <a:effectLst/>
          <a:extLst/>
        </p:spPr>
        <p:txBody>
          <a:bodyPr anchor="ctr" anchorCtr="1"/>
          <a:lstStyle/>
          <a:p>
            <a:pPr algn="ctr" fontAlgn="base">
              <a:lnSpc>
                <a:spcPct val="90000"/>
              </a:lnSpc>
              <a:spcBef>
                <a:spcPct val="20000"/>
              </a:spcBef>
              <a:spcAft>
                <a:spcPct val="0"/>
              </a:spcAft>
              <a:buFont typeface="Times" pitchFamily="18" charset="0"/>
              <a:buNone/>
            </a:pPr>
            <a:endParaRPr lang="en-US" sz="2400" dirty="0">
              <a:solidFill>
                <a:srgbClr val="FFFFFF"/>
              </a:solidFill>
            </a:endParaRPr>
          </a:p>
        </p:txBody>
      </p:sp>
      <p:sp>
        <p:nvSpPr>
          <p:cNvPr id="33" name="PPTShape_10"/>
          <p:cNvSpPr>
            <a:spLocks noChangeArrowheads="1"/>
          </p:cNvSpPr>
          <p:nvPr/>
        </p:nvSpPr>
        <p:spPr bwMode="auto">
          <a:xfrm>
            <a:off x="3843338" y="5121275"/>
            <a:ext cx="4221162" cy="450850"/>
          </a:xfrm>
          <a:prstGeom prst="rect">
            <a:avLst/>
          </a:prstGeom>
          <a:solidFill>
            <a:srgbClr val="99CC00"/>
          </a:solidFill>
          <a:ln>
            <a:noFill/>
          </a:ln>
          <a:effectLst/>
          <a:extLst/>
        </p:spPr>
        <p:txBody>
          <a:bodyPr anchor="ctr" anchorCtr="1"/>
          <a:lstStyle/>
          <a:p>
            <a:pPr algn="ctr" fontAlgn="base">
              <a:lnSpc>
                <a:spcPct val="80000"/>
              </a:lnSpc>
              <a:spcBef>
                <a:spcPct val="20000"/>
              </a:spcBef>
              <a:spcAft>
                <a:spcPct val="0"/>
              </a:spcAft>
              <a:buFont typeface="Times" pitchFamily="18" charset="0"/>
              <a:buNone/>
            </a:pPr>
            <a:endParaRPr lang="en-US" sz="2400" dirty="0">
              <a:solidFill>
                <a:srgbClr val="FFFFFF"/>
              </a:solidFill>
            </a:endParaRPr>
          </a:p>
        </p:txBody>
      </p:sp>
      <p:sp>
        <p:nvSpPr>
          <p:cNvPr id="34" name="PPTShape_11"/>
          <p:cNvSpPr>
            <a:spLocks noChangeArrowheads="1"/>
          </p:cNvSpPr>
          <p:nvPr/>
        </p:nvSpPr>
        <p:spPr bwMode="auto">
          <a:xfrm>
            <a:off x="3843338" y="2887662"/>
            <a:ext cx="4222750" cy="447675"/>
          </a:xfrm>
          <a:prstGeom prst="rect">
            <a:avLst/>
          </a:prstGeom>
          <a:solidFill>
            <a:srgbClr val="6600CC"/>
          </a:solidFill>
          <a:ln>
            <a:noFill/>
          </a:ln>
          <a:effectLst/>
          <a:extLst/>
        </p:spPr>
        <p:txBody>
          <a:bodyPr anchor="ctr" anchorCtr="1"/>
          <a:lstStyle/>
          <a:p>
            <a:pPr algn="ctr" fontAlgn="base">
              <a:lnSpc>
                <a:spcPct val="90000"/>
              </a:lnSpc>
              <a:spcBef>
                <a:spcPct val="20000"/>
              </a:spcBef>
              <a:spcAft>
                <a:spcPct val="0"/>
              </a:spcAft>
              <a:buFont typeface="Times" pitchFamily="18" charset="0"/>
              <a:buNone/>
            </a:pPr>
            <a:endParaRPr lang="en-US" sz="2400" dirty="0">
              <a:solidFill>
                <a:srgbClr val="FFFFFF"/>
              </a:solidFill>
              <a:ea typeface="MS PGothic" pitchFamily="34" charset="-128"/>
            </a:endParaRPr>
          </a:p>
        </p:txBody>
      </p:sp>
      <p:sp>
        <p:nvSpPr>
          <p:cNvPr id="35" name="PPTShape_12"/>
          <p:cNvSpPr>
            <a:spLocks noChangeArrowheads="1"/>
          </p:cNvSpPr>
          <p:nvPr/>
        </p:nvSpPr>
        <p:spPr bwMode="auto">
          <a:xfrm>
            <a:off x="3843338" y="4562475"/>
            <a:ext cx="4222750" cy="447675"/>
          </a:xfrm>
          <a:prstGeom prst="rect">
            <a:avLst/>
          </a:prstGeom>
          <a:solidFill>
            <a:srgbClr val="009999"/>
          </a:solidFill>
          <a:ln>
            <a:noFill/>
          </a:ln>
          <a:effectLst/>
          <a:extLst/>
        </p:spPr>
        <p:txBody>
          <a:bodyPr anchor="ctr" anchorCtr="1"/>
          <a:lstStyle/>
          <a:p>
            <a:pPr algn="ctr" fontAlgn="base">
              <a:lnSpc>
                <a:spcPct val="90000"/>
              </a:lnSpc>
              <a:spcBef>
                <a:spcPct val="20000"/>
              </a:spcBef>
              <a:spcAft>
                <a:spcPct val="0"/>
              </a:spcAft>
              <a:buFont typeface="Times" pitchFamily="18" charset="0"/>
              <a:buNone/>
            </a:pPr>
            <a:endParaRPr lang="en-US" sz="2400" dirty="0">
              <a:solidFill>
                <a:srgbClr val="FFFFFF"/>
              </a:solidFill>
            </a:endParaRPr>
          </a:p>
        </p:txBody>
      </p:sp>
      <p:sp>
        <p:nvSpPr>
          <p:cNvPr id="36" name="PPTShape_13"/>
          <p:cNvSpPr>
            <a:spLocks noChangeArrowheads="1"/>
          </p:cNvSpPr>
          <p:nvPr/>
        </p:nvSpPr>
        <p:spPr bwMode="auto">
          <a:xfrm>
            <a:off x="3852863" y="5654675"/>
            <a:ext cx="4221162" cy="450850"/>
          </a:xfrm>
          <a:prstGeom prst="rect">
            <a:avLst/>
          </a:prstGeom>
          <a:solidFill>
            <a:srgbClr val="CC00CC"/>
          </a:solidFill>
          <a:ln>
            <a:noFill/>
          </a:ln>
          <a:effectLst/>
          <a:extLst/>
        </p:spPr>
        <p:txBody>
          <a:bodyPr anchor="ctr" anchorCtr="1"/>
          <a:lstStyle/>
          <a:p>
            <a:pPr algn="ctr" fontAlgn="base">
              <a:lnSpc>
                <a:spcPct val="80000"/>
              </a:lnSpc>
              <a:spcBef>
                <a:spcPct val="20000"/>
              </a:spcBef>
              <a:spcAft>
                <a:spcPct val="0"/>
              </a:spcAft>
              <a:buFont typeface="Times" pitchFamily="18" charset="0"/>
              <a:buNone/>
            </a:pPr>
            <a:endParaRPr lang="en-US" sz="2400" dirty="0">
              <a:solidFill>
                <a:srgbClr val="FFFFFF"/>
              </a:solidFill>
            </a:endParaRPr>
          </a:p>
        </p:txBody>
      </p:sp>
      <p:sp>
        <p:nvSpPr>
          <p:cNvPr id="2" name="TextBox 1"/>
          <p:cNvSpPr txBox="1"/>
          <p:nvPr/>
        </p:nvSpPr>
        <p:spPr>
          <a:xfrm>
            <a:off x="3982244" y="2466790"/>
            <a:ext cx="3962400" cy="3730893"/>
          </a:xfrm>
          <a:prstGeom prst="rect">
            <a:avLst/>
          </a:prstGeom>
          <a:noFill/>
        </p:spPr>
        <p:txBody>
          <a:bodyPr wrap="square" rtlCol="0">
            <a:spAutoFit/>
          </a:bodyPr>
          <a:lstStyle/>
          <a:p>
            <a:pPr algn="ctr" eaLnBrk="0" fontAlgn="base" hangingPunct="0">
              <a:lnSpc>
                <a:spcPct val="56000"/>
              </a:lnSpc>
              <a:spcBef>
                <a:spcPct val="0"/>
              </a:spcBef>
              <a:spcAft>
                <a:spcPts val="3000"/>
              </a:spcAft>
            </a:pPr>
            <a:r>
              <a:rPr lang="en-US" sz="2400" dirty="0">
                <a:solidFill>
                  <a:srgbClr val="FFFFFF"/>
                </a:solidFill>
              </a:rPr>
              <a:t>Exposure controls and </a:t>
            </a:r>
            <a:r>
              <a:rPr lang="en-US" sz="2400" dirty="0" smtClean="0">
                <a:solidFill>
                  <a:srgbClr val="FFFFFF"/>
                </a:solidFill>
              </a:rPr>
              <a:t>PPE</a:t>
            </a:r>
          </a:p>
          <a:p>
            <a:pPr algn="ctr" eaLnBrk="0" fontAlgn="base" hangingPunct="0">
              <a:lnSpc>
                <a:spcPct val="56000"/>
              </a:lnSpc>
              <a:spcBef>
                <a:spcPct val="0"/>
              </a:spcBef>
              <a:spcAft>
                <a:spcPts val="2800"/>
              </a:spcAft>
            </a:pPr>
            <a:r>
              <a:rPr lang="en-US" sz="2400" dirty="0">
                <a:solidFill>
                  <a:srgbClr val="FFFFFF"/>
                </a:solidFill>
                <a:ea typeface="MS PGothic" pitchFamily="34" charset="-128"/>
              </a:rPr>
              <a:t>Stability and </a:t>
            </a:r>
            <a:r>
              <a:rPr lang="en-US" sz="2400" dirty="0" smtClean="0">
                <a:solidFill>
                  <a:srgbClr val="FFFFFF"/>
                </a:solidFill>
                <a:ea typeface="MS PGothic" pitchFamily="34" charset="-128"/>
              </a:rPr>
              <a:t>reactivity</a:t>
            </a:r>
          </a:p>
          <a:p>
            <a:pPr algn="ctr" eaLnBrk="0" fontAlgn="base" hangingPunct="0">
              <a:lnSpc>
                <a:spcPct val="55000"/>
              </a:lnSpc>
              <a:spcBef>
                <a:spcPct val="0"/>
              </a:spcBef>
              <a:spcAft>
                <a:spcPts val="2900"/>
              </a:spcAft>
            </a:pPr>
            <a:r>
              <a:rPr lang="en-US" sz="2400" dirty="0">
                <a:solidFill>
                  <a:srgbClr val="FFFFFF"/>
                </a:solidFill>
              </a:rPr>
              <a:t>Chemical </a:t>
            </a:r>
            <a:r>
              <a:rPr lang="en-US" sz="2400" dirty="0" smtClean="0">
                <a:solidFill>
                  <a:srgbClr val="FFFFFF"/>
                </a:solidFill>
              </a:rPr>
              <a:t>properties</a:t>
            </a:r>
          </a:p>
          <a:p>
            <a:pPr algn="ctr" eaLnBrk="0" fontAlgn="base" hangingPunct="0">
              <a:lnSpc>
                <a:spcPct val="55000"/>
              </a:lnSpc>
              <a:spcBef>
                <a:spcPct val="0"/>
              </a:spcBef>
              <a:spcAft>
                <a:spcPts val="2900"/>
              </a:spcAft>
            </a:pPr>
            <a:r>
              <a:rPr lang="en-US" sz="2400" dirty="0">
                <a:solidFill>
                  <a:srgbClr val="FFFFFF"/>
                </a:solidFill>
              </a:rPr>
              <a:t>Fire </a:t>
            </a:r>
            <a:r>
              <a:rPr lang="en-US" sz="2400" dirty="0" smtClean="0">
                <a:solidFill>
                  <a:srgbClr val="FFFFFF"/>
                </a:solidFill>
              </a:rPr>
              <a:t>fighting</a:t>
            </a:r>
          </a:p>
          <a:p>
            <a:pPr algn="ctr" eaLnBrk="0" fontAlgn="base" hangingPunct="0">
              <a:lnSpc>
                <a:spcPct val="55000"/>
              </a:lnSpc>
              <a:spcBef>
                <a:spcPct val="0"/>
              </a:spcBef>
              <a:spcAft>
                <a:spcPts val="2900"/>
              </a:spcAft>
            </a:pPr>
            <a:r>
              <a:rPr lang="en-US" sz="2400" dirty="0" smtClean="0">
                <a:solidFill>
                  <a:srgbClr val="FFFFFF"/>
                </a:solidFill>
              </a:rPr>
              <a:t>Toxicology</a:t>
            </a:r>
          </a:p>
          <a:p>
            <a:pPr algn="ctr" eaLnBrk="0" fontAlgn="base" hangingPunct="0">
              <a:lnSpc>
                <a:spcPct val="53000"/>
              </a:lnSpc>
              <a:spcBef>
                <a:spcPct val="0"/>
              </a:spcBef>
              <a:spcAft>
                <a:spcPts val="2720"/>
              </a:spcAft>
            </a:pPr>
            <a:r>
              <a:rPr lang="en-US" sz="2400" dirty="0">
                <a:solidFill>
                  <a:srgbClr val="FFFFFF"/>
                </a:solidFill>
              </a:rPr>
              <a:t>Handling / </a:t>
            </a:r>
            <a:r>
              <a:rPr lang="en-US" sz="2400" dirty="0" smtClean="0">
                <a:solidFill>
                  <a:srgbClr val="FFFFFF"/>
                </a:solidFill>
              </a:rPr>
              <a:t>Storage</a:t>
            </a:r>
          </a:p>
          <a:p>
            <a:pPr algn="ctr" eaLnBrk="0" fontAlgn="base" hangingPunct="0">
              <a:lnSpc>
                <a:spcPct val="40000"/>
              </a:lnSpc>
              <a:spcBef>
                <a:spcPct val="0"/>
              </a:spcBef>
              <a:spcAft>
                <a:spcPts val="2850"/>
              </a:spcAft>
            </a:pPr>
            <a:r>
              <a:rPr lang="en-US" sz="2400" dirty="0" smtClean="0">
                <a:solidFill>
                  <a:srgbClr val="FFFFFF"/>
                </a:solidFill>
              </a:rPr>
              <a:t>Disposal</a:t>
            </a:r>
            <a:endParaRPr lang="en-US" dirty="0">
              <a:solidFill>
                <a:srgbClr val="FFFFFF"/>
              </a:solidFill>
              <a:ea typeface="MS PGothic" pitchFamily="34" charset="-128"/>
            </a:endParaRPr>
          </a:p>
        </p:txBody>
      </p:sp>
    </p:spTree>
    <p:custDataLst>
      <p:tags r:id="rId1"/>
    </p:custDataLst>
    <p:extLst>
      <p:ext uri="{BB962C8B-B14F-4D97-AF65-F5344CB8AC3E}">
        <p14:creationId xmlns:p14="http://schemas.microsoft.com/office/powerpoint/2010/main" val="2786535386"/>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4964"/>
                                        </p:tgtEl>
                                        <p:attrNameLst>
                                          <p:attrName>style.visibility</p:attrName>
                                        </p:attrNameLst>
                                      </p:cBhvr>
                                      <p:to>
                                        <p:strVal val="visible"/>
                                      </p:to>
                                    </p:set>
                                    <p:animEffect transition="in" filter="fade">
                                      <p:cBhvr>
                                        <p:cTn id="7" dur="500"/>
                                        <p:tgtEl>
                                          <p:spTgt spid="5949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500"/>
                                        <p:tgtEl>
                                          <p:spTgt spid="3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fade">
                                      <p:cBhvr>
                                        <p:cTn id="67" dur="500"/>
                                        <p:tgtEl>
                                          <p:spTgt spid="3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5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6"/>
                                        </p:tgtEl>
                                        <p:attrNameLst>
                                          <p:attrName>style.visibility</p:attrName>
                                        </p:attrNameLst>
                                      </p:cBhvr>
                                      <p:to>
                                        <p:strVal val="visible"/>
                                      </p:to>
                                    </p:set>
                                    <p:animEffect transition="in" filter="fade">
                                      <p:cBhvr>
                                        <p:cTn id="7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964" grpId="0" animBg="1"/>
      <p:bldP spid="22" grpId="0" animBg="1"/>
      <p:bldP spid="23" grpId="0" animBg="1"/>
      <p:bldP spid="24" grpId="0" animBg="1"/>
      <p:bldP spid="25" grpId="0" animBg="1"/>
      <p:bldP spid="26" grpId="0" animBg="1"/>
      <p:bldP spid="27" grpId="0" animBg="1"/>
      <p:bldP spid="28" grpId="0" animBg="1"/>
      <p:bldP spid="30" grpId="0" animBg="1"/>
      <p:bldP spid="31" grpId="0" animBg="1"/>
      <p:bldP spid="32" grpId="0" animBg="1"/>
      <p:bldP spid="33" grpId="0" animBg="1"/>
      <p:bldP spid="34" grpId="0" animBg="1"/>
      <p:bldP spid="35" grpId="0" animBg="1"/>
      <p:bldP spid="3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3"/>
          <p:cNvSpPr>
            <a:spLocks noGrp="1"/>
          </p:cNvSpPr>
          <p:nvPr>
            <p:ph type="ftr" sz="quarter" idx="10"/>
          </p:nvPr>
        </p:nvSpPr>
        <p:spPr>
          <a:noFill/>
        </p:spPr>
        <p:txBody>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endParaRPr lang="en-US" sz="1000" i="0" smtClean="0">
              <a:solidFill>
                <a:srgbClr val="000000"/>
              </a:solidFill>
              <a:latin typeface="Garamond" pitchFamily="18" charset="0"/>
            </a:endParaRPr>
          </a:p>
          <a:p>
            <a:endParaRPr lang="en-US" sz="1000" i="0" smtClean="0">
              <a:solidFill>
                <a:srgbClr val="000000"/>
              </a:solidFill>
            </a:endParaRPr>
          </a:p>
        </p:txBody>
      </p:sp>
      <p:sp>
        <p:nvSpPr>
          <p:cNvPr id="31747" name="Rectangle 2"/>
          <p:cNvSpPr>
            <a:spLocks noGrp="1" noChangeArrowheads="1"/>
          </p:cNvSpPr>
          <p:nvPr>
            <p:ph type="title"/>
          </p:nvPr>
        </p:nvSpPr>
        <p:spPr/>
        <p:txBody>
          <a:bodyPr/>
          <a:lstStyle/>
          <a:p>
            <a:pPr eaLnBrk="1" hangingPunct="1"/>
            <a:r>
              <a:rPr lang="en-US" smtClean="0">
                <a:solidFill>
                  <a:schemeClr val="bg1"/>
                </a:solidFill>
              </a:rPr>
              <a:t>Key Points to Remember</a:t>
            </a:r>
          </a:p>
        </p:txBody>
      </p:sp>
      <p:sp>
        <p:nvSpPr>
          <p:cNvPr id="556035" name="Rectangle 3"/>
          <p:cNvSpPr>
            <a:spLocks noGrp="1" noChangeArrowheads="1"/>
          </p:cNvSpPr>
          <p:nvPr>
            <p:ph type="body" idx="1"/>
          </p:nvPr>
        </p:nvSpPr>
        <p:spPr>
          <a:xfrm>
            <a:off x="1752600" y="2228850"/>
            <a:ext cx="6962775" cy="4191000"/>
          </a:xfrm>
        </p:spPr>
        <p:txBody>
          <a:bodyPr/>
          <a:lstStyle/>
          <a:p>
            <a:pPr marL="0" indent="0" eaLnBrk="1" hangingPunct="1">
              <a:spcBef>
                <a:spcPct val="55000"/>
              </a:spcBef>
            </a:pPr>
            <a:r>
              <a:rPr lang="en-US" sz="2600" smtClean="0"/>
              <a:t>It is essential to have complete and accurate information about the substances you use</a:t>
            </a:r>
          </a:p>
          <a:p>
            <a:pPr marL="0" indent="0" eaLnBrk="1" hangingPunct="1">
              <a:spcBef>
                <a:spcPct val="55000"/>
              </a:spcBef>
            </a:pPr>
            <a:r>
              <a:rPr lang="en-US" sz="2600" smtClean="0"/>
              <a:t>The SDS helps prevent accidents and exposures</a:t>
            </a:r>
          </a:p>
          <a:p>
            <a:pPr marL="0" indent="0" eaLnBrk="1" hangingPunct="1">
              <a:spcBef>
                <a:spcPct val="55000"/>
              </a:spcBef>
            </a:pPr>
            <a:r>
              <a:rPr lang="en-US" sz="2600" smtClean="0"/>
              <a:t>Always consult the SDS for the substances </a:t>
            </a:r>
            <a:br>
              <a:rPr lang="en-US" sz="2600" smtClean="0"/>
            </a:br>
            <a:r>
              <a:rPr lang="en-US" sz="2600" smtClean="0"/>
              <a:t>you use on the job.</a:t>
            </a:r>
          </a:p>
        </p:txBody>
      </p:sp>
      <p:pic>
        <p:nvPicPr>
          <p:cNvPr id="31749" name="Picture 4" descr="KEY POINTS TO REMEMBER ICON Final2"/>
          <p:cNvPicPr>
            <a:picLocks noChangeAspect="1" noChangeArrowheads="1"/>
          </p:cNvPicPr>
          <p:nvPr>
            <p:custDataLst>
              <p:tags r:id="rId2"/>
            </p:custDataLst>
          </p:nvPr>
        </p:nvPicPr>
        <p:blipFill>
          <a:blip r:embed="rId8" cstate="print">
            <a:extLst>
              <a:ext uri="{28A0092B-C50C-407E-A947-70E740481C1C}">
                <a14:useLocalDpi xmlns:a14="http://schemas.microsoft.com/office/drawing/2010/main" val="0"/>
              </a:ext>
            </a:extLst>
          </a:blip>
          <a:srcRect r="3584"/>
          <a:stretch>
            <a:fillRect/>
          </a:stretch>
        </p:blipFill>
        <p:spPr bwMode="auto">
          <a:xfrm>
            <a:off x="577850" y="709613"/>
            <a:ext cx="819943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6037" name="Rectangle 5"/>
          <p:cNvSpPr>
            <a:spLocks noChangeArrowheads="1"/>
          </p:cNvSpPr>
          <p:nvPr/>
        </p:nvSpPr>
        <p:spPr bwMode="auto">
          <a:xfrm>
            <a:off x="1228725" y="2233613"/>
            <a:ext cx="304800" cy="304800"/>
          </a:xfrm>
          <a:prstGeom prst="rect">
            <a:avLst/>
          </a:prstGeom>
          <a:solidFill>
            <a:schemeClr val="bg1"/>
          </a:solidFill>
          <a:ln w="28575">
            <a:solidFill>
              <a:srgbClr val="003399"/>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pic>
        <p:nvPicPr>
          <p:cNvPr id="556038" name="Picture 6" descr="checkmark maroon"/>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a:off x="1165225" y="2070100"/>
            <a:ext cx="66675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6039" name="Rectangle 7"/>
          <p:cNvSpPr>
            <a:spLocks noChangeArrowheads="1"/>
          </p:cNvSpPr>
          <p:nvPr/>
        </p:nvSpPr>
        <p:spPr bwMode="auto">
          <a:xfrm>
            <a:off x="1228725" y="3192463"/>
            <a:ext cx="304800" cy="304800"/>
          </a:xfrm>
          <a:prstGeom prst="rect">
            <a:avLst/>
          </a:prstGeom>
          <a:solidFill>
            <a:schemeClr val="bg1"/>
          </a:solidFill>
          <a:ln w="28575">
            <a:solidFill>
              <a:srgbClr val="003399"/>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pic>
        <p:nvPicPr>
          <p:cNvPr id="556040" name="Picture 8" descr="checkmark maroon"/>
          <p:cNvPicPr>
            <a:picLocks noChangeAspect="1" noChangeArrowheads="1"/>
          </p:cNvPicPr>
          <p:nvPr>
            <p:custDataLst>
              <p:tags r:id="rId4"/>
            </p:custDataLst>
          </p:nvPr>
        </p:nvPicPr>
        <p:blipFill>
          <a:blip r:embed="rId9">
            <a:extLst>
              <a:ext uri="{28A0092B-C50C-407E-A947-70E740481C1C}">
                <a14:useLocalDpi xmlns:a14="http://schemas.microsoft.com/office/drawing/2010/main" val="0"/>
              </a:ext>
            </a:extLst>
          </a:blip>
          <a:srcRect/>
          <a:stretch>
            <a:fillRect/>
          </a:stretch>
        </p:blipFill>
        <p:spPr bwMode="auto">
          <a:xfrm>
            <a:off x="1174750" y="2990850"/>
            <a:ext cx="66675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6041" name="Rectangle 9"/>
          <p:cNvSpPr>
            <a:spLocks noChangeArrowheads="1"/>
          </p:cNvSpPr>
          <p:nvPr/>
        </p:nvSpPr>
        <p:spPr bwMode="auto">
          <a:xfrm>
            <a:off x="1228725" y="4110038"/>
            <a:ext cx="304800" cy="304800"/>
          </a:xfrm>
          <a:prstGeom prst="rect">
            <a:avLst/>
          </a:prstGeom>
          <a:solidFill>
            <a:schemeClr val="bg1"/>
          </a:solidFill>
          <a:ln w="28575">
            <a:solidFill>
              <a:srgbClr val="003399"/>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pic>
        <p:nvPicPr>
          <p:cNvPr id="556042" name="Picture 10" descr="checkmark maroon"/>
          <p:cNvPicPr>
            <a:picLocks noChangeAspect="1" noChangeArrowheads="1"/>
          </p:cNvPicPr>
          <p:nvPr>
            <p:custDataLst>
              <p:tags r:id="rId5"/>
            </p:custDataLst>
          </p:nvPr>
        </p:nvPicPr>
        <p:blipFill>
          <a:blip r:embed="rId9">
            <a:extLst>
              <a:ext uri="{28A0092B-C50C-407E-A947-70E740481C1C}">
                <a14:useLocalDpi xmlns:a14="http://schemas.microsoft.com/office/drawing/2010/main" val="0"/>
              </a:ext>
            </a:extLst>
          </a:blip>
          <a:srcRect/>
          <a:stretch>
            <a:fillRect/>
          </a:stretch>
        </p:blipFill>
        <p:spPr bwMode="auto">
          <a:xfrm>
            <a:off x="1174750" y="3908425"/>
            <a:ext cx="66675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6045" name="Rectangle 13"/>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Tree>
    <p:custDataLst>
      <p:tags r:id="rId1"/>
    </p:custDataLst>
    <p:extLst>
      <p:ext uri="{BB962C8B-B14F-4D97-AF65-F5344CB8AC3E}">
        <p14:creationId xmlns:p14="http://schemas.microsoft.com/office/powerpoint/2010/main" val="5658972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56035">
                                            <p:txEl>
                                              <p:pRg st="0" end="0"/>
                                            </p:txEl>
                                          </p:spTgt>
                                        </p:tgtEl>
                                        <p:attrNameLst>
                                          <p:attrName>style.visibility</p:attrName>
                                        </p:attrNameLst>
                                      </p:cBhvr>
                                      <p:to>
                                        <p:strVal val="visible"/>
                                      </p:to>
                                    </p:set>
                                    <p:animEffect transition="in" filter="fade">
                                      <p:cBhvr>
                                        <p:cTn id="7" dur="500"/>
                                        <p:tgtEl>
                                          <p:spTgt spid="556035">
                                            <p:txEl>
                                              <p:pRg st="0" end="0"/>
                                            </p:txEl>
                                          </p:spTgt>
                                        </p:tgtEl>
                                      </p:cBhvr>
                                    </p:animEffect>
                                  </p:childTnLst>
                                </p:cTn>
                              </p:par>
                              <p:par>
                                <p:cTn id="8" presetID="1" presetClass="entr" presetSubtype="0" fill="hold" grpId="0" nodeType="withEffect">
                                  <p:stCondLst>
                                    <p:cond delay="0"/>
                                  </p:stCondLst>
                                  <p:childTnLst>
                                    <p:set>
                                      <p:cBhvr>
                                        <p:cTn id="9" dur="1" fill="hold">
                                          <p:stCondLst>
                                            <p:cond delay="0"/>
                                          </p:stCondLst>
                                        </p:cTn>
                                        <p:tgtEl>
                                          <p:spTgt spid="556037"/>
                                        </p:tgtEl>
                                        <p:attrNameLst>
                                          <p:attrName>style.visibility</p:attrName>
                                        </p:attrNameLst>
                                      </p:cBhvr>
                                      <p:to>
                                        <p:strVal val="visible"/>
                                      </p:to>
                                    </p:set>
                                  </p:childTnLst>
                                </p:cTn>
                              </p:par>
                              <p:par>
                                <p:cTn id="10" presetID="22" presetClass="entr" presetSubtype="8" fill="hold" nodeType="withEffect">
                                  <p:stCondLst>
                                    <p:cond delay="1000"/>
                                  </p:stCondLst>
                                  <p:childTnLst>
                                    <p:set>
                                      <p:cBhvr>
                                        <p:cTn id="11" dur="1" fill="hold">
                                          <p:stCondLst>
                                            <p:cond delay="0"/>
                                          </p:stCondLst>
                                        </p:cTn>
                                        <p:tgtEl>
                                          <p:spTgt spid="556038"/>
                                        </p:tgtEl>
                                        <p:attrNameLst>
                                          <p:attrName>style.visibility</p:attrName>
                                        </p:attrNameLst>
                                      </p:cBhvr>
                                      <p:to>
                                        <p:strVal val="visible"/>
                                      </p:to>
                                    </p:set>
                                    <p:animEffect transition="in" filter="wipe(left)">
                                      <p:cBhvr>
                                        <p:cTn id="12" dur="500"/>
                                        <p:tgtEl>
                                          <p:spTgt spid="55603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56035">
                                            <p:txEl>
                                              <p:pRg st="1" end="1"/>
                                            </p:txEl>
                                          </p:spTgt>
                                        </p:tgtEl>
                                        <p:attrNameLst>
                                          <p:attrName>style.visibility</p:attrName>
                                        </p:attrNameLst>
                                      </p:cBhvr>
                                      <p:to>
                                        <p:strVal val="visible"/>
                                      </p:to>
                                    </p:set>
                                    <p:animEffect transition="in" filter="fade">
                                      <p:cBhvr>
                                        <p:cTn id="17" dur="500"/>
                                        <p:tgtEl>
                                          <p:spTgt spid="556035">
                                            <p:txEl>
                                              <p:pRg st="1" end="1"/>
                                            </p:txEl>
                                          </p:spTgt>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556039"/>
                                        </p:tgtEl>
                                        <p:attrNameLst>
                                          <p:attrName>style.visibility</p:attrName>
                                        </p:attrNameLst>
                                      </p:cBhvr>
                                      <p:to>
                                        <p:strVal val="visible"/>
                                      </p:to>
                                    </p:set>
                                  </p:childTnLst>
                                </p:cTn>
                              </p:par>
                              <p:par>
                                <p:cTn id="20" presetID="22" presetClass="entr" presetSubtype="8" fill="hold" nodeType="withEffect">
                                  <p:stCondLst>
                                    <p:cond delay="1000"/>
                                  </p:stCondLst>
                                  <p:childTnLst>
                                    <p:set>
                                      <p:cBhvr>
                                        <p:cTn id="21" dur="1" fill="hold">
                                          <p:stCondLst>
                                            <p:cond delay="0"/>
                                          </p:stCondLst>
                                        </p:cTn>
                                        <p:tgtEl>
                                          <p:spTgt spid="556040"/>
                                        </p:tgtEl>
                                        <p:attrNameLst>
                                          <p:attrName>style.visibility</p:attrName>
                                        </p:attrNameLst>
                                      </p:cBhvr>
                                      <p:to>
                                        <p:strVal val="visible"/>
                                      </p:to>
                                    </p:set>
                                    <p:animEffect transition="in" filter="wipe(left)">
                                      <p:cBhvr>
                                        <p:cTn id="22" dur="500"/>
                                        <p:tgtEl>
                                          <p:spTgt spid="55604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556035">
                                            <p:txEl>
                                              <p:pRg st="2" end="2"/>
                                            </p:txEl>
                                          </p:spTgt>
                                        </p:tgtEl>
                                        <p:attrNameLst>
                                          <p:attrName>style.visibility</p:attrName>
                                        </p:attrNameLst>
                                      </p:cBhvr>
                                      <p:to>
                                        <p:strVal val="visible"/>
                                      </p:to>
                                    </p:set>
                                    <p:animEffect transition="in" filter="fade">
                                      <p:cBhvr>
                                        <p:cTn id="27" dur="500"/>
                                        <p:tgtEl>
                                          <p:spTgt spid="556035">
                                            <p:txEl>
                                              <p:pRg st="2" end="2"/>
                                            </p:txEl>
                                          </p:spTgt>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556041"/>
                                        </p:tgtEl>
                                        <p:attrNameLst>
                                          <p:attrName>style.visibility</p:attrName>
                                        </p:attrNameLst>
                                      </p:cBhvr>
                                      <p:to>
                                        <p:strVal val="visible"/>
                                      </p:to>
                                    </p:set>
                                  </p:childTnLst>
                                </p:cTn>
                              </p:par>
                              <p:par>
                                <p:cTn id="30" presetID="22" presetClass="entr" presetSubtype="8" fill="hold" nodeType="withEffect">
                                  <p:stCondLst>
                                    <p:cond delay="1000"/>
                                  </p:stCondLst>
                                  <p:childTnLst>
                                    <p:set>
                                      <p:cBhvr>
                                        <p:cTn id="31" dur="1" fill="hold">
                                          <p:stCondLst>
                                            <p:cond delay="0"/>
                                          </p:stCondLst>
                                        </p:cTn>
                                        <p:tgtEl>
                                          <p:spTgt spid="556042"/>
                                        </p:tgtEl>
                                        <p:attrNameLst>
                                          <p:attrName>style.visibility</p:attrName>
                                        </p:attrNameLst>
                                      </p:cBhvr>
                                      <p:to>
                                        <p:strVal val="visible"/>
                                      </p:to>
                                    </p:set>
                                    <p:animEffect transition="in" filter="wipe(left)">
                                      <p:cBhvr>
                                        <p:cTn id="32" dur="500"/>
                                        <p:tgtEl>
                                          <p:spTgt spid="55604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56045"/>
                                        </p:tgtEl>
                                        <p:attrNameLst>
                                          <p:attrName>style.visibility</p:attrName>
                                        </p:attrNameLst>
                                      </p:cBhvr>
                                      <p:to>
                                        <p:strVal val="visible"/>
                                      </p:to>
                                    </p:set>
                                    <p:animEffect transition="in" filter="fade">
                                      <p:cBhvr>
                                        <p:cTn id="35" dur="500"/>
                                        <p:tgtEl>
                                          <p:spTgt spid="5560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6037" grpId="0" animBg="1"/>
      <p:bldP spid="556039" grpId="0" animBg="1"/>
      <p:bldP spid="556041" grpId="0" animBg="1"/>
      <p:bldP spid="55604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lackboard silo"/>
          <p:cNvPicPr>
            <a:picLocks noChangeAspect="1" noChangeArrowheads="1"/>
          </p:cNvPicPr>
          <p:nvPr>
            <p:custDataLst>
              <p:tags r:id="rId2"/>
            </p:custDataLst>
          </p:nvPr>
        </p:nvPicPr>
        <p:blipFill>
          <a:blip r:embed="rId9">
            <a:extLst>
              <a:ext uri="{28A0092B-C50C-407E-A947-70E740481C1C}">
                <a14:useLocalDpi xmlns:a14="http://schemas.microsoft.com/office/drawing/2010/main" val="0"/>
              </a:ext>
            </a:extLst>
          </a:blip>
          <a:srcRect/>
          <a:stretch>
            <a:fillRect/>
          </a:stretch>
        </p:blipFill>
        <p:spPr bwMode="auto">
          <a:xfrm>
            <a:off x="0" y="-9525"/>
            <a:ext cx="9144000"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title"/>
          </p:nvPr>
        </p:nvSpPr>
        <p:spPr>
          <a:xfrm>
            <a:off x="0" y="569913"/>
            <a:ext cx="9144000" cy="1143000"/>
          </a:xfrm>
        </p:spPr>
        <p:txBody>
          <a:bodyPr/>
          <a:lstStyle/>
          <a:p>
            <a:pPr eaLnBrk="1" hangingPunct="1">
              <a:spcAft>
                <a:spcPct val="10000"/>
              </a:spcAft>
            </a:pPr>
            <a:r>
              <a:rPr lang="en-US" sz="4200" smtClean="0">
                <a:solidFill>
                  <a:srgbClr val="FAA100"/>
                </a:solidFill>
              </a:rPr>
              <a:t>Prequiz:</a:t>
            </a:r>
            <a:r>
              <a:rPr lang="en-US" sz="4200" smtClean="0">
                <a:solidFill>
                  <a:schemeClr val="bg1"/>
                </a:solidFill>
              </a:rPr>
              <a:t> </a:t>
            </a:r>
            <a:br>
              <a:rPr lang="en-US" sz="4200" smtClean="0">
                <a:solidFill>
                  <a:schemeClr val="bg1"/>
                </a:solidFill>
              </a:rPr>
            </a:br>
            <a:r>
              <a:rPr lang="en-US" sz="4200" smtClean="0">
                <a:solidFill>
                  <a:schemeClr val="bg1"/>
                </a:solidFill>
              </a:rPr>
              <a:t>How Much Do You Know?</a:t>
            </a:r>
          </a:p>
        </p:txBody>
      </p:sp>
      <p:sp>
        <p:nvSpPr>
          <p:cNvPr id="561156" name="Text Box 4"/>
          <p:cNvSpPr txBox="1">
            <a:spLocks noChangeArrowheads="1"/>
          </p:cNvSpPr>
          <p:nvPr/>
        </p:nvSpPr>
        <p:spPr bwMode="auto">
          <a:xfrm>
            <a:off x="2671763" y="1966913"/>
            <a:ext cx="5321300" cy="394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fontAlgn="base">
              <a:lnSpc>
                <a:spcPct val="90000"/>
              </a:lnSpc>
              <a:spcBef>
                <a:spcPct val="40000"/>
              </a:spcBef>
              <a:spcAft>
                <a:spcPct val="0"/>
              </a:spcAft>
              <a:buClr>
                <a:srgbClr val="800000"/>
              </a:buClr>
            </a:pPr>
            <a:r>
              <a:rPr lang="en-US" sz="2500" i="0" dirty="0">
                <a:solidFill>
                  <a:srgbClr val="FFFFFF"/>
                </a:solidFill>
                <a:latin typeface="Arial" charset="0"/>
              </a:rPr>
              <a:t>Under the GHS, OSHA will no longer regulate workplace hazardous chemicals </a:t>
            </a:r>
          </a:p>
          <a:p>
            <a:pPr fontAlgn="base">
              <a:lnSpc>
                <a:spcPct val="90000"/>
              </a:lnSpc>
              <a:spcBef>
                <a:spcPct val="40000"/>
              </a:spcBef>
              <a:spcAft>
                <a:spcPct val="0"/>
              </a:spcAft>
              <a:buClr>
                <a:srgbClr val="800000"/>
              </a:buClr>
            </a:pPr>
            <a:r>
              <a:rPr lang="en-US" sz="2500" i="0" dirty="0">
                <a:solidFill>
                  <a:srgbClr val="FFFFFF"/>
                </a:solidFill>
                <a:latin typeface="Arial" charset="0"/>
              </a:rPr>
              <a:t>The SDS contains less information than the old MSDS</a:t>
            </a:r>
          </a:p>
          <a:p>
            <a:pPr fontAlgn="base">
              <a:lnSpc>
                <a:spcPct val="90000"/>
              </a:lnSpc>
              <a:spcBef>
                <a:spcPct val="40000"/>
              </a:spcBef>
              <a:spcAft>
                <a:spcPct val="0"/>
              </a:spcAft>
              <a:buClr>
                <a:srgbClr val="800000"/>
              </a:buClr>
            </a:pPr>
            <a:r>
              <a:rPr lang="en-US" sz="2500" i="0" dirty="0">
                <a:solidFill>
                  <a:srgbClr val="FFFFFF"/>
                </a:solidFill>
                <a:latin typeface="Arial" charset="0"/>
              </a:rPr>
              <a:t>The SDS can create a safer work environment for you and your </a:t>
            </a:r>
            <a:r>
              <a:rPr lang="en-US" sz="2500" i="0" dirty="0" smtClean="0">
                <a:solidFill>
                  <a:srgbClr val="FFFFFF"/>
                </a:solidFill>
                <a:latin typeface="Arial" charset="0"/>
              </a:rPr>
              <a:t/>
            </a:r>
            <a:br>
              <a:rPr lang="en-US" sz="2500" i="0" dirty="0" smtClean="0">
                <a:solidFill>
                  <a:srgbClr val="FFFFFF"/>
                </a:solidFill>
                <a:latin typeface="Arial" charset="0"/>
              </a:rPr>
            </a:br>
            <a:r>
              <a:rPr lang="en-US" sz="2500" i="0" dirty="0" smtClean="0">
                <a:solidFill>
                  <a:srgbClr val="FFFFFF"/>
                </a:solidFill>
                <a:latin typeface="Arial" charset="0"/>
              </a:rPr>
              <a:t>co-workers</a:t>
            </a:r>
            <a:endParaRPr lang="en-US" sz="2500" i="0" dirty="0">
              <a:solidFill>
                <a:srgbClr val="FFFFFF"/>
              </a:solidFill>
              <a:latin typeface="Arial" charset="0"/>
            </a:endParaRPr>
          </a:p>
          <a:p>
            <a:pPr fontAlgn="base">
              <a:lnSpc>
                <a:spcPct val="85000"/>
              </a:lnSpc>
              <a:spcBef>
                <a:spcPct val="40000"/>
              </a:spcBef>
              <a:spcAft>
                <a:spcPct val="0"/>
              </a:spcAft>
              <a:buClr>
                <a:srgbClr val="800000"/>
              </a:buClr>
            </a:pPr>
            <a:r>
              <a:rPr lang="en-US" sz="2500" i="0" dirty="0">
                <a:solidFill>
                  <a:srgbClr val="FFFFFF"/>
                </a:solidFill>
                <a:latin typeface="Arial" charset="0"/>
              </a:rPr>
              <a:t>The SDS will be harder to understand than the MSDS</a:t>
            </a:r>
          </a:p>
        </p:txBody>
      </p:sp>
      <p:sp>
        <p:nvSpPr>
          <p:cNvPr id="8197" name="Line 9"/>
          <p:cNvSpPr>
            <a:spLocks noChangeShapeType="1"/>
          </p:cNvSpPr>
          <p:nvPr/>
        </p:nvSpPr>
        <p:spPr bwMode="auto">
          <a:xfrm>
            <a:off x="858838" y="1790700"/>
            <a:ext cx="7459662" cy="0"/>
          </a:xfrm>
          <a:prstGeom prst="line">
            <a:avLst/>
          </a:prstGeom>
          <a:noFill/>
          <a:ln w="57150">
            <a:solidFill>
              <a:srgbClr val="FAA1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i="1">
              <a:solidFill>
                <a:srgbClr val="000000"/>
              </a:solidFill>
              <a:latin typeface="Times New Roman" pitchFamily="18" charset="0"/>
            </a:endParaRPr>
          </a:p>
        </p:txBody>
      </p:sp>
      <p:pic>
        <p:nvPicPr>
          <p:cNvPr id="561163" name="Picture 11" descr="TRUE in stencil green"/>
          <p:cNvPicPr>
            <a:picLocks noChangeAspect="1" noChangeArrowheads="1"/>
          </p:cNvPicPr>
          <p:nvPr>
            <p:custDataLst>
              <p:tags r:id="rId3"/>
            </p:custDataLst>
          </p:nvPr>
        </p:nvPicPr>
        <p:blipFill>
          <a:blip r:embed="rId10">
            <a:extLst>
              <a:ext uri="{28A0092B-C50C-407E-A947-70E740481C1C}">
                <a14:useLocalDpi xmlns:a14="http://schemas.microsoft.com/office/drawing/2010/main" val="0"/>
              </a:ext>
            </a:extLst>
          </a:blip>
          <a:srcRect/>
          <a:stretch>
            <a:fillRect/>
          </a:stretch>
        </p:blipFill>
        <p:spPr bwMode="auto">
          <a:xfrm rot="-632722">
            <a:off x="1009650" y="3984625"/>
            <a:ext cx="1792288" cy="79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1164" name="Picture 12" descr="FALSE in stencil orange"/>
          <p:cNvPicPr>
            <a:picLocks noChangeAspect="1" noChangeArrowheads="1"/>
          </p:cNvPicPr>
          <p:nvPr>
            <p:custDataLst>
              <p:tags r:id="rId4"/>
            </p:custDataLst>
          </p:nvPr>
        </p:nvPicPr>
        <p:blipFill>
          <a:blip r:embed="rId11">
            <a:extLst>
              <a:ext uri="{28A0092B-C50C-407E-A947-70E740481C1C}">
                <a14:useLocalDpi xmlns:a14="http://schemas.microsoft.com/office/drawing/2010/main" val="0"/>
              </a:ext>
            </a:extLst>
          </a:blip>
          <a:srcRect/>
          <a:stretch>
            <a:fillRect/>
          </a:stretch>
        </p:blipFill>
        <p:spPr bwMode="auto">
          <a:xfrm rot="-632722">
            <a:off x="895350" y="5162550"/>
            <a:ext cx="1792288" cy="79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1165" name="Picture 13" descr="FALSE in stencil orange"/>
          <p:cNvPicPr>
            <a:picLocks noChangeAspect="1" noChangeArrowheads="1"/>
          </p:cNvPicPr>
          <p:nvPr>
            <p:custDataLst>
              <p:tags r:id="rId5"/>
            </p:custDataLst>
          </p:nvPr>
        </p:nvPicPr>
        <p:blipFill>
          <a:blip r:embed="rId11">
            <a:extLst>
              <a:ext uri="{28A0092B-C50C-407E-A947-70E740481C1C}">
                <a14:useLocalDpi xmlns:a14="http://schemas.microsoft.com/office/drawing/2010/main" val="0"/>
              </a:ext>
            </a:extLst>
          </a:blip>
          <a:srcRect/>
          <a:stretch>
            <a:fillRect/>
          </a:stretch>
        </p:blipFill>
        <p:spPr bwMode="auto">
          <a:xfrm rot="-632722">
            <a:off x="914400" y="3143250"/>
            <a:ext cx="1792288" cy="79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1166" name="Picture 14" descr="FALSE in stencil orange"/>
          <p:cNvPicPr>
            <a:picLocks noChangeAspect="1" noChangeArrowheads="1"/>
          </p:cNvPicPr>
          <p:nvPr>
            <p:custDataLst>
              <p:tags r:id="rId6"/>
            </p:custDataLst>
          </p:nvPr>
        </p:nvPicPr>
        <p:blipFill>
          <a:blip r:embed="rId11">
            <a:extLst>
              <a:ext uri="{28A0092B-C50C-407E-A947-70E740481C1C}">
                <a14:useLocalDpi xmlns:a14="http://schemas.microsoft.com/office/drawing/2010/main" val="0"/>
              </a:ext>
            </a:extLst>
          </a:blip>
          <a:srcRect/>
          <a:stretch>
            <a:fillRect/>
          </a:stretch>
        </p:blipFill>
        <p:spPr bwMode="auto">
          <a:xfrm rot="-632722">
            <a:off x="914400" y="1974850"/>
            <a:ext cx="1792288" cy="79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1167" name="Rectangle 15"/>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8203" name="Text Box 7"/>
          <p:cNvSpPr txBox="1">
            <a:spLocks noChangeArrowheads="1"/>
          </p:cNvSpPr>
          <p:nvPr/>
        </p:nvSpPr>
        <p:spPr bwMode="auto">
          <a:xfrm>
            <a:off x="-17463" y="6638925"/>
            <a:ext cx="3657601"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32921892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iterate type="lt">
                                    <p:tmPct val="0"/>
                                  </p:iterate>
                                  <p:childTnLst>
                                    <p:set>
                                      <p:cBhvr>
                                        <p:cTn id="6" dur="1" fill="hold">
                                          <p:stCondLst>
                                            <p:cond delay="0"/>
                                          </p:stCondLst>
                                        </p:cTn>
                                        <p:tgtEl>
                                          <p:spTgt spid="561156">
                                            <p:txEl>
                                              <p:pRg st="0" end="0"/>
                                            </p:txEl>
                                          </p:spTgt>
                                        </p:tgtEl>
                                        <p:attrNameLst>
                                          <p:attrName>style.visibility</p:attrName>
                                        </p:attrNameLst>
                                      </p:cBhvr>
                                      <p:to>
                                        <p:strVal val="visible"/>
                                      </p:to>
                                    </p:set>
                                    <p:animEffect transition="in" filter="fade">
                                      <p:cBhvr>
                                        <p:cTn id="7" dur="500"/>
                                        <p:tgtEl>
                                          <p:spTgt spid="56115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nodeType="clickEffect">
                                  <p:stCondLst>
                                    <p:cond delay="0"/>
                                  </p:stCondLst>
                                  <p:childTnLst>
                                    <p:set>
                                      <p:cBhvr>
                                        <p:cTn id="11" dur="1" fill="hold">
                                          <p:stCondLst>
                                            <p:cond delay="0"/>
                                          </p:stCondLst>
                                        </p:cTn>
                                        <p:tgtEl>
                                          <p:spTgt spid="561166"/>
                                        </p:tgtEl>
                                        <p:attrNameLst>
                                          <p:attrName>style.visibility</p:attrName>
                                        </p:attrNameLst>
                                      </p:cBhvr>
                                      <p:to>
                                        <p:strVal val="visible"/>
                                      </p:to>
                                    </p:set>
                                    <p:anim calcmode="lin" valueType="num">
                                      <p:cBhvr>
                                        <p:cTn id="12" dur="500" fill="hold"/>
                                        <p:tgtEl>
                                          <p:spTgt spid="561166"/>
                                        </p:tgtEl>
                                        <p:attrNameLst>
                                          <p:attrName>ppt_w</p:attrName>
                                        </p:attrNameLst>
                                      </p:cBhvr>
                                      <p:tavLst>
                                        <p:tav tm="0">
                                          <p:val>
                                            <p:fltVal val="0"/>
                                          </p:val>
                                        </p:tav>
                                        <p:tav tm="100000">
                                          <p:val>
                                            <p:strVal val="#ppt_w"/>
                                          </p:val>
                                        </p:tav>
                                      </p:tavLst>
                                    </p:anim>
                                    <p:anim calcmode="lin" valueType="num">
                                      <p:cBhvr>
                                        <p:cTn id="13" dur="500" fill="hold"/>
                                        <p:tgtEl>
                                          <p:spTgt spid="561166"/>
                                        </p:tgtEl>
                                        <p:attrNameLst>
                                          <p:attrName>ppt_h</p:attrName>
                                        </p:attrNameLst>
                                      </p:cBhvr>
                                      <p:tavLst>
                                        <p:tav tm="0">
                                          <p:val>
                                            <p:fltVal val="0"/>
                                          </p:val>
                                        </p:tav>
                                        <p:tav tm="100000">
                                          <p:val>
                                            <p:strVal val="#ppt_h"/>
                                          </p:val>
                                        </p:tav>
                                      </p:tavLst>
                                    </p:anim>
                                    <p:animEffect transition="in" filter="fade">
                                      <p:cBhvr>
                                        <p:cTn id="14" dur="500"/>
                                        <p:tgtEl>
                                          <p:spTgt spid="561166"/>
                                        </p:tgtEl>
                                      </p:cBhvr>
                                    </p:animEffect>
                                  </p:childTnLst>
                                </p:cTn>
                              </p:par>
                              <p:par>
                                <p:cTn id="15" presetID="16" presetClass="emph" presetSubtype="0" fill="hold" nodeType="withEffect">
                                  <p:stCondLst>
                                    <p:cond delay="0"/>
                                  </p:stCondLst>
                                  <p:iterate type="lt">
                                    <p:tmPct val="4000"/>
                                  </p:iterate>
                                  <p:childTnLst>
                                    <p:set>
                                      <p:cBhvr override="childStyle">
                                        <p:cTn id="16" dur="500" fill="hold"/>
                                        <p:tgtEl>
                                          <p:spTgt spid="561156">
                                            <p:txEl>
                                              <p:pRg st="0" end="0"/>
                                            </p:txEl>
                                          </p:spTgt>
                                        </p:tgtEl>
                                        <p:attrNameLst>
                                          <p:attrName>style.color</p:attrName>
                                        </p:attrNameLst>
                                      </p:cBhvr>
                                      <p:to>
                                        <p:clrVal>
                                          <a:srgbClr val="EB8106"/>
                                        </p:clrVal>
                                      </p:to>
                                    </p:set>
                                    <p:set>
                                      <p:cBhvr>
                                        <p:cTn id="17" dur="500" fill="hold"/>
                                        <p:tgtEl>
                                          <p:spTgt spid="561156">
                                            <p:txEl>
                                              <p:pRg st="0" end="0"/>
                                            </p:txEl>
                                          </p:spTgt>
                                        </p:tgtEl>
                                        <p:attrNameLst>
                                          <p:attrName>fillcolor</p:attrName>
                                        </p:attrNameLst>
                                      </p:cBhvr>
                                      <p:to>
                                        <p:clrVal>
                                          <a:srgbClr val="EB8106"/>
                                        </p:clrVal>
                                      </p:to>
                                    </p:set>
                                    <p:set>
                                      <p:cBhvr>
                                        <p:cTn id="18" dur="500" fill="hold"/>
                                        <p:tgtEl>
                                          <p:spTgt spid="561156">
                                            <p:txEl>
                                              <p:pRg st="0" end="0"/>
                                            </p:txEl>
                                          </p:spTgt>
                                        </p:tgtEl>
                                        <p:attrNameLst>
                                          <p:attrName>fill.type</p:attrName>
                                        </p:attrNameLst>
                                      </p:cBhvr>
                                      <p:to>
                                        <p:strVal val="solid"/>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400"/>
                                  </p:stCondLst>
                                  <p:iterate type="lt">
                                    <p:tmPct val="0"/>
                                  </p:iterate>
                                  <p:childTnLst>
                                    <p:set>
                                      <p:cBhvr>
                                        <p:cTn id="22" dur="1" fill="hold">
                                          <p:stCondLst>
                                            <p:cond delay="0"/>
                                          </p:stCondLst>
                                        </p:cTn>
                                        <p:tgtEl>
                                          <p:spTgt spid="561156">
                                            <p:txEl>
                                              <p:pRg st="1" end="1"/>
                                            </p:txEl>
                                          </p:spTgt>
                                        </p:tgtEl>
                                        <p:attrNameLst>
                                          <p:attrName>style.visibility</p:attrName>
                                        </p:attrNameLst>
                                      </p:cBhvr>
                                      <p:to>
                                        <p:strVal val="visible"/>
                                      </p:to>
                                    </p:set>
                                    <p:animEffect transition="in" filter="fade">
                                      <p:cBhvr>
                                        <p:cTn id="23" dur="500"/>
                                        <p:tgtEl>
                                          <p:spTgt spid="561156">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nodeType="clickEffect">
                                  <p:stCondLst>
                                    <p:cond delay="0"/>
                                  </p:stCondLst>
                                  <p:childTnLst>
                                    <p:set>
                                      <p:cBhvr>
                                        <p:cTn id="27" dur="1" fill="hold">
                                          <p:stCondLst>
                                            <p:cond delay="0"/>
                                          </p:stCondLst>
                                        </p:cTn>
                                        <p:tgtEl>
                                          <p:spTgt spid="561165"/>
                                        </p:tgtEl>
                                        <p:attrNameLst>
                                          <p:attrName>style.visibility</p:attrName>
                                        </p:attrNameLst>
                                      </p:cBhvr>
                                      <p:to>
                                        <p:strVal val="visible"/>
                                      </p:to>
                                    </p:set>
                                    <p:anim calcmode="lin" valueType="num">
                                      <p:cBhvr>
                                        <p:cTn id="28" dur="500" fill="hold"/>
                                        <p:tgtEl>
                                          <p:spTgt spid="561165"/>
                                        </p:tgtEl>
                                        <p:attrNameLst>
                                          <p:attrName>ppt_w</p:attrName>
                                        </p:attrNameLst>
                                      </p:cBhvr>
                                      <p:tavLst>
                                        <p:tav tm="0">
                                          <p:val>
                                            <p:fltVal val="0"/>
                                          </p:val>
                                        </p:tav>
                                        <p:tav tm="100000">
                                          <p:val>
                                            <p:strVal val="#ppt_w"/>
                                          </p:val>
                                        </p:tav>
                                      </p:tavLst>
                                    </p:anim>
                                    <p:anim calcmode="lin" valueType="num">
                                      <p:cBhvr>
                                        <p:cTn id="29" dur="500" fill="hold"/>
                                        <p:tgtEl>
                                          <p:spTgt spid="561165"/>
                                        </p:tgtEl>
                                        <p:attrNameLst>
                                          <p:attrName>ppt_h</p:attrName>
                                        </p:attrNameLst>
                                      </p:cBhvr>
                                      <p:tavLst>
                                        <p:tav tm="0">
                                          <p:val>
                                            <p:fltVal val="0"/>
                                          </p:val>
                                        </p:tav>
                                        <p:tav tm="100000">
                                          <p:val>
                                            <p:strVal val="#ppt_h"/>
                                          </p:val>
                                        </p:tav>
                                      </p:tavLst>
                                    </p:anim>
                                    <p:animEffect transition="in" filter="fade">
                                      <p:cBhvr>
                                        <p:cTn id="30" dur="500"/>
                                        <p:tgtEl>
                                          <p:spTgt spid="561165"/>
                                        </p:tgtEl>
                                      </p:cBhvr>
                                    </p:animEffect>
                                  </p:childTnLst>
                                </p:cTn>
                              </p:par>
                              <p:par>
                                <p:cTn id="31" presetID="16" presetClass="emph" presetSubtype="0" fill="hold" nodeType="withEffect">
                                  <p:stCondLst>
                                    <p:cond delay="0"/>
                                  </p:stCondLst>
                                  <p:iterate type="lt">
                                    <p:tmPct val="4000"/>
                                  </p:iterate>
                                  <p:childTnLst>
                                    <p:set>
                                      <p:cBhvr override="childStyle">
                                        <p:cTn id="32" dur="500" fill="hold"/>
                                        <p:tgtEl>
                                          <p:spTgt spid="561156">
                                            <p:txEl>
                                              <p:pRg st="1" end="1"/>
                                            </p:txEl>
                                          </p:spTgt>
                                        </p:tgtEl>
                                        <p:attrNameLst>
                                          <p:attrName>style.color</p:attrName>
                                        </p:attrNameLst>
                                      </p:cBhvr>
                                      <p:to>
                                        <p:clrVal>
                                          <a:srgbClr val="EB8106"/>
                                        </p:clrVal>
                                      </p:to>
                                    </p:set>
                                    <p:set>
                                      <p:cBhvr>
                                        <p:cTn id="33" dur="500" fill="hold"/>
                                        <p:tgtEl>
                                          <p:spTgt spid="561156">
                                            <p:txEl>
                                              <p:pRg st="1" end="1"/>
                                            </p:txEl>
                                          </p:spTgt>
                                        </p:tgtEl>
                                        <p:attrNameLst>
                                          <p:attrName>fillcolor</p:attrName>
                                        </p:attrNameLst>
                                      </p:cBhvr>
                                      <p:to>
                                        <p:clrVal>
                                          <a:srgbClr val="EB8106"/>
                                        </p:clrVal>
                                      </p:to>
                                    </p:set>
                                    <p:set>
                                      <p:cBhvr>
                                        <p:cTn id="34" dur="500" fill="hold"/>
                                        <p:tgtEl>
                                          <p:spTgt spid="561156">
                                            <p:txEl>
                                              <p:pRg st="1" end="1"/>
                                            </p:txEl>
                                          </p:spTgt>
                                        </p:tgtEl>
                                        <p:attrNameLst>
                                          <p:attrName>fill.type</p:attrName>
                                        </p:attrNameLst>
                                      </p:cBhvr>
                                      <p:to>
                                        <p:strVal val="solid"/>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nodeType="clickEffect">
                                  <p:stCondLst>
                                    <p:cond delay="0"/>
                                  </p:stCondLst>
                                  <p:iterate type="lt">
                                    <p:tmPct val="0"/>
                                  </p:iterate>
                                  <p:childTnLst>
                                    <p:set>
                                      <p:cBhvr>
                                        <p:cTn id="38" dur="1" fill="hold">
                                          <p:stCondLst>
                                            <p:cond delay="0"/>
                                          </p:stCondLst>
                                        </p:cTn>
                                        <p:tgtEl>
                                          <p:spTgt spid="561156">
                                            <p:txEl>
                                              <p:pRg st="2" end="2"/>
                                            </p:txEl>
                                          </p:spTgt>
                                        </p:tgtEl>
                                        <p:attrNameLst>
                                          <p:attrName>style.visibility</p:attrName>
                                        </p:attrNameLst>
                                      </p:cBhvr>
                                      <p:to>
                                        <p:strVal val="visible"/>
                                      </p:to>
                                    </p:set>
                                    <p:animEffect transition="in" filter="fade">
                                      <p:cBhvr>
                                        <p:cTn id="39" dur="500"/>
                                        <p:tgtEl>
                                          <p:spTgt spid="561156">
                                            <p:txEl>
                                              <p:pRg st="2" end="2"/>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53" presetClass="entr" presetSubtype="0" fill="hold" nodeType="clickEffect">
                                  <p:stCondLst>
                                    <p:cond delay="0"/>
                                  </p:stCondLst>
                                  <p:childTnLst>
                                    <p:set>
                                      <p:cBhvr>
                                        <p:cTn id="43" dur="1" fill="hold">
                                          <p:stCondLst>
                                            <p:cond delay="0"/>
                                          </p:stCondLst>
                                        </p:cTn>
                                        <p:tgtEl>
                                          <p:spTgt spid="561163"/>
                                        </p:tgtEl>
                                        <p:attrNameLst>
                                          <p:attrName>style.visibility</p:attrName>
                                        </p:attrNameLst>
                                      </p:cBhvr>
                                      <p:to>
                                        <p:strVal val="visible"/>
                                      </p:to>
                                    </p:set>
                                    <p:anim calcmode="lin" valueType="num">
                                      <p:cBhvr>
                                        <p:cTn id="44" dur="500" fill="hold"/>
                                        <p:tgtEl>
                                          <p:spTgt spid="561163"/>
                                        </p:tgtEl>
                                        <p:attrNameLst>
                                          <p:attrName>ppt_w</p:attrName>
                                        </p:attrNameLst>
                                      </p:cBhvr>
                                      <p:tavLst>
                                        <p:tav tm="0">
                                          <p:val>
                                            <p:fltVal val="0"/>
                                          </p:val>
                                        </p:tav>
                                        <p:tav tm="100000">
                                          <p:val>
                                            <p:strVal val="#ppt_w"/>
                                          </p:val>
                                        </p:tav>
                                      </p:tavLst>
                                    </p:anim>
                                    <p:anim calcmode="lin" valueType="num">
                                      <p:cBhvr>
                                        <p:cTn id="45" dur="500" fill="hold"/>
                                        <p:tgtEl>
                                          <p:spTgt spid="561163"/>
                                        </p:tgtEl>
                                        <p:attrNameLst>
                                          <p:attrName>ppt_h</p:attrName>
                                        </p:attrNameLst>
                                      </p:cBhvr>
                                      <p:tavLst>
                                        <p:tav tm="0">
                                          <p:val>
                                            <p:fltVal val="0"/>
                                          </p:val>
                                        </p:tav>
                                        <p:tav tm="100000">
                                          <p:val>
                                            <p:strVal val="#ppt_h"/>
                                          </p:val>
                                        </p:tav>
                                      </p:tavLst>
                                    </p:anim>
                                    <p:animEffect transition="in" filter="fade">
                                      <p:cBhvr>
                                        <p:cTn id="46" dur="500"/>
                                        <p:tgtEl>
                                          <p:spTgt spid="561163"/>
                                        </p:tgtEl>
                                      </p:cBhvr>
                                    </p:animEffect>
                                  </p:childTnLst>
                                </p:cTn>
                              </p:par>
                              <p:par>
                                <p:cTn id="47" presetID="16" presetClass="emph" presetSubtype="0" fill="hold" nodeType="withEffect">
                                  <p:stCondLst>
                                    <p:cond delay="0"/>
                                  </p:stCondLst>
                                  <p:iterate type="lt">
                                    <p:tmPct val="4000"/>
                                  </p:iterate>
                                  <p:childTnLst>
                                    <p:set>
                                      <p:cBhvr override="childStyle">
                                        <p:cTn id="48" dur="500" fill="hold"/>
                                        <p:tgtEl>
                                          <p:spTgt spid="561156">
                                            <p:txEl>
                                              <p:pRg st="2" end="2"/>
                                            </p:txEl>
                                          </p:spTgt>
                                        </p:tgtEl>
                                        <p:attrNameLst>
                                          <p:attrName>style.color</p:attrName>
                                        </p:attrNameLst>
                                      </p:cBhvr>
                                      <p:to>
                                        <p:clrVal>
                                          <a:srgbClr val="99BD00"/>
                                        </p:clrVal>
                                      </p:to>
                                    </p:set>
                                    <p:set>
                                      <p:cBhvr>
                                        <p:cTn id="49" dur="500" fill="hold"/>
                                        <p:tgtEl>
                                          <p:spTgt spid="561156">
                                            <p:txEl>
                                              <p:pRg st="2" end="2"/>
                                            </p:txEl>
                                          </p:spTgt>
                                        </p:tgtEl>
                                        <p:attrNameLst>
                                          <p:attrName>fillcolor</p:attrName>
                                        </p:attrNameLst>
                                      </p:cBhvr>
                                      <p:to>
                                        <p:clrVal>
                                          <a:srgbClr val="99BD00"/>
                                        </p:clrVal>
                                      </p:to>
                                    </p:set>
                                    <p:set>
                                      <p:cBhvr>
                                        <p:cTn id="50" dur="500" fill="hold"/>
                                        <p:tgtEl>
                                          <p:spTgt spid="561156">
                                            <p:txEl>
                                              <p:pRg st="2" end="2"/>
                                            </p:txEl>
                                          </p:spTgt>
                                        </p:tgtEl>
                                        <p:attrNameLst>
                                          <p:attrName>fill.type</p:attrName>
                                        </p:attrNameLst>
                                      </p:cBhvr>
                                      <p:to>
                                        <p:strVal val="solid"/>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presetSubtype="0" fill="hold" nodeType="clickEffect">
                                  <p:stCondLst>
                                    <p:cond delay="0"/>
                                  </p:stCondLst>
                                  <p:iterate type="lt">
                                    <p:tmPct val="0"/>
                                  </p:iterate>
                                  <p:childTnLst>
                                    <p:set>
                                      <p:cBhvr>
                                        <p:cTn id="54" dur="1" fill="hold">
                                          <p:stCondLst>
                                            <p:cond delay="0"/>
                                          </p:stCondLst>
                                        </p:cTn>
                                        <p:tgtEl>
                                          <p:spTgt spid="561156">
                                            <p:txEl>
                                              <p:pRg st="3" end="3"/>
                                            </p:txEl>
                                          </p:spTgt>
                                        </p:tgtEl>
                                        <p:attrNameLst>
                                          <p:attrName>style.visibility</p:attrName>
                                        </p:attrNameLst>
                                      </p:cBhvr>
                                      <p:to>
                                        <p:strVal val="visible"/>
                                      </p:to>
                                    </p:set>
                                    <p:animEffect transition="in" filter="fade">
                                      <p:cBhvr>
                                        <p:cTn id="55" dur="500"/>
                                        <p:tgtEl>
                                          <p:spTgt spid="561156">
                                            <p:txEl>
                                              <p:pRg st="3" end="3"/>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53" presetClass="entr" presetSubtype="0" fill="hold" nodeType="clickEffect">
                                  <p:stCondLst>
                                    <p:cond delay="0"/>
                                  </p:stCondLst>
                                  <p:childTnLst>
                                    <p:set>
                                      <p:cBhvr>
                                        <p:cTn id="59" dur="1" fill="hold">
                                          <p:stCondLst>
                                            <p:cond delay="0"/>
                                          </p:stCondLst>
                                        </p:cTn>
                                        <p:tgtEl>
                                          <p:spTgt spid="561164"/>
                                        </p:tgtEl>
                                        <p:attrNameLst>
                                          <p:attrName>style.visibility</p:attrName>
                                        </p:attrNameLst>
                                      </p:cBhvr>
                                      <p:to>
                                        <p:strVal val="visible"/>
                                      </p:to>
                                    </p:set>
                                    <p:anim calcmode="lin" valueType="num">
                                      <p:cBhvr>
                                        <p:cTn id="60" dur="500" fill="hold"/>
                                        <p:tgtEl>
                                          <p:spTgt spid="561164"/>
                                        </p:tgtEl>
                                        <p:attrNameLst>
                                          <p:attrName>ppt_w</p:attrName>
                                        </p:attrNameLst>
                                      </p:cBhvr>
                                      <p:tavLst>
                                        <p:tav tm="0">
                                          <p:val>
                                            <p:fltVal val="0"/>
                                          </p:val>
                                        </p:tav>
                                        <p:tav tm="100000">
                                          <p:val>
                                            <p:strVal val="#ppt_w"/>
                                          </p:val>
                                        </p:tav>
                                      </p:tavLst>
                                    </p:anim>
                                    <p:anim calcmode="lin" valueType="num">
                                      <p:cBhvr>
                                        <p:cTn id="61" dur="500" fill="hold"/>
                                        <p:tgtEl>
                                          <p:spTgt spid="561164"/>
                                        </p:tgtEl>
                                        <p:attrNameLst>
                                          <p:attrName>ppt_h</p:attrName>
                                        </p:attrNameLst>
                                      </p:cBhvr>
                                      <p:tavLst>
                                        <p:tav tm="0">
                                          <p:val>
                                            <p:fltVal val="0"/>
                                          </p:val>
                                        </p:tav>
                                        <p:tav tm="100000">
                                          <p:val>
                                            <p:strVal val="#ppt_h"/>
                                          </p:val>
                                        </p:tav>
                                      </p:tavLst>
                                    </p:anim>
                                    <p:animEffect transition="in" filter="fade">
                                      <p:cBhvr>
                                        <p:cTn id="62" dur="500"/>
                                        <p:tgtEl>
                                          <p:spTgt spid="561164"/>
                                        </p:tgtEl>
                                      </p:cBhvr>
                                    </p:animEffect>
                                  </p:childTnLst>
                                </p:cTn>
                              </p:par>
                              <p:par>
                                <p:cTn id="63" presetID="16" presetClass="emph" presetSubtype="0" fill="hold" nodeType="withEffect">
                                  <p:stCondLst>
                                    <p:cond delay="0"/>
                                  </p:stCondLst>
                                  <p:iterate type="lt">
                                    <p:tmPct val="4000"/>
                                  </p:iterate>
                                  <p:childTnLst>
                                    <p:set>
                                      <p:cBhvr override="childStyle">
                                        <p:cTn id="64" dur="500" fill="hold"/>
                                        <p:tgtEl>
                                          <p:spTgt spid="561156">
                                            <p:txEl>
                                              <p:pRg st="3" end="3"/>
                                            </p:txEl>
                                          </p:spTgt>
                                        </p:tgtEl>
                                        <p:attrNameLst>
                                          <p:attrName>style.color</p:attrName>
                                        </p:attrNameLst>
                                      </p:cBhvr>
                                      <p:to>
                                        <p:clrVal>
                                          <a:srgbClr val="EB8106"/>
                                        </p:clrVal>
                                      </p:to>
                                    </p:set>
                                    <p:set>
                                      <p:cBhvr>
                                        <p:cTn id="65" dur="500" fill="hold"/>
                                        <p:tgtEl>
                                          <p:spTgt spid="561156">
                                            <p:txEl>
                                              <p:pRg st="3" end="3"/>
                                            </p:txEl>
                                          </p:spTgt>
                                        </p:tgtEl>
                                        <p:attrNameLst>
                                          <p:attrName>fillcolor</p:attrName>
                                        </p:attrNameLst>
                                      </p:cBhvr>
                                      <p:to>
                                        <p:clrVal>
                                          <a:srgbClr val="EB8106"/>
                                        </p:clrVal>
                                      </p:to>
                                    </p:set>
                                    <p:set>
                                      <p:cBhvr>
                                        <p:cTn id="66" dur="500" fill="hold"/>
                                        <p:tgtEl>
                                          <p:spTgt spid="561156">
                                            <p:txEl>
                                              <p:pRg st="3" end="3"/>
                                            </p:txEl>
                                          </p:spTgt>
                                        </p:tgtEl>
                                        <p:attrNameLst>
                                          <p:attrName>fill.type</p:attrName>
                                        </p:attrNameLst>
                                      </p:cBhvr>
                                      <p:to>
                                        <p:strVal val="solid"/>
                                      </p:to>
                                    </p:set>
                                  </p:childTnLst>
                                </p:cTn>
                              </p:par>
                              <p:par>
                                <p:cTn id="67" presetID="10" presetClass="entr" presetSubtype="0" fill="hold" grpId="0" nodeType="withEffect">
                                  <p:stCondLst>
                                    <p:cond delay="0"/>
                                  </p:stCondLst>
                                  <p:childTnLst>
                                    <p:set>
                                      <p:cBhvr>
                                        <p:cTn id="68" dur="1" fill="hold">
                                          <p:stCondLst>
                                            <p:cond delay="0"/>
                                          </p:stCondLst>
                                        </p:cTn>
                                        <p:tgtEl>
                                          <p:spTgt spid="561167"/>
                                        </p:tgtEl>
                                        <p:attrNameLst>
                                          <p:attrName>style.visibility</p:attrName>
                                        </p:attrNameLst>
                                      </p:cBhvr>
                                      <p:to>
                                        <p:strVal val="visible"/>
                                      </p:to>
                                    </p:set>
                                    <p:animEffect transition="in" filter="fade">
                                      <p:cBhvr>
                                        <p:cTn id="69" dur="500"/>
                                        <p:tgtEl>
                                          <p:spTgt spid="561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116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2"/>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0" y="465138"/>
            <a:ext cx="91440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5"/>
          <p:cNvSpPr>
            <a:spLocks noGrp="1" noChangeArrowheads="1"/>
          </p:cNvSpPr>
          <p:nvPr>
            <p:ph type="title"/>
          </p:nvPr>
        </p:nvSpPr>
        <p:spPr>
          <a:xfrm>
            <a:off x="457200" y="417513"/>
            <a:ext cx="8229600" cy="1143000"/>
          </a:xfrm>
        </p:spPr>
        <p:txBody>
          <a:bodyPr/>
          <a:lstStyle/>
          <a:p>
            <a:pPr eaLnBrk="1" hangingPunct="1"/>
            <a:r>
              <a:rPr lang="en-US" smtClean="0">
                <a:solidFill>
                  <a:schemeClr val="bg1"/>
                </a:solidFill>
              </a:rPr>
              <a:t>What Is the GHS?</a:t>
            </a:r>
          </a:p>
        </p:txBody>
      </p:sp>
      <p:sp>
        <p:nvSpPr>
          <p:cNvPr id="505862" name="Rectangle 6"/>
          <p:cNvSpPr>
            <a:spLocks noGrp="1" noChangeArrowheads="1"/>
          </p:cNvSpPr>
          <p:nvPr>
            <p:ph type="body" sz="half" idx="1"/>
          </p:nvPr>
        </p:nvSpPr>
        <p:spPr>
          <a:xfrm>
            <a:off x="457200" y="1600200"/>
            <a:ext cx="4032250" cy="4525963"/>
          </a:xfrm>
        </p:spPr>
        <p:txBody>
          <a:bodyPr/>
          <a:lstStyle/>
          <a:p>
            <a:pPr lvl="1" eaLnBrk="1" hangingPunct="1"/>
            <a:r>
              <a:rPr lang="en-US" sz="2400" smtClean="0">
                <a:solidFill>
                  <a:schemeClr val="bg1"/>
                </a:solidFill>
              </a:rPr>
              <a:t>Globally Harmonized System of Classification and Labeling of Chemicals</a:t>
            </a:r>
          </a:p>
          <a:p>
            <a:pPr lvl="1" eaLnBrk="1" hangingPunct="1"/>
            <a:r>
              <a:rPr lang="en-US" sz="2400" smtClean="0">
                <a:solidFill>
                  <a:schemeClr val="bg1"/>
                </a:solidFill>
              </a:rPr>
              <a:t>Implemented through HazCom</a:t>
            </a:r>
          </a:p>
          <a:p>
            <a:pPr lvl="1" eaLnBrk="1" hangingPunct="1"/>
            <a:r>
              <a:rPr lang="en-US" sz="2400" smtClean="0">
                <a:solidFill>
                  <a:schemeClr val="bg1"/>
                </a:solidFill>
              </a:rPr>
              <a:t>Provides a universal approach</a:t>
            </a:r>
          </a:p>
          <a:p>
            <a:pPr lvl="1" eaLnBrk="1" hangingPunct="1"/>
            <a:r>
              <a:rPr lang="en-US" sz="2400" smtClean="0">
                <a:solidFill>
                  <a:schemeClr val="bg1"/>
                </a:solidFill>
              </a:rPr>
              <a:t>Includes new labels </a:t>
            </a:r>
            <a:br>
              <a:rPr lang="en-US" sz="2400" smtClean="0">
                <a:solidFill>
                  <a:schemeClr val="bg1"/>
                </a:solidFill>
              </a:rPr>
            </a:br>
            <a:r>
              <a:rPr lang="en-US" sz="2400" smtClean="0">
                <a:solidFill>
                  <a:schemeClr val="bg1"/>
                </a:solidFill>
              </a:rPr>
              <a:t>and SDSs</a:t>
            </a:r>
          </a:p>
          <a:p>
            <a:pPr lvl="1" eaLnBrk="1" hangingPunct="1"/>
            <a:r>
              <a:rPr lang="en-US" sz="2400" smtClean="0">
                <a:solidFill>
                  <a:schemeClr val="bg1"/>
                </a:solidFill>
              </a:rPr>
              <a:t>“Substance” and “mixture”</a:t>
            </a:r>
          </a:p>
        </p:txBody>
      </p:sp>
      <p:sp>
        <p:nvSpPr>
          <p:cNvPr id="505870" name="Rectangle 14"/>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9222" name="Text Box 7"/>
          <p:cNvSpPr txBox="1">
            <a:spLocks noChangeArrowheads="1"/>
          </p:cNvSpPr>
          <p:nvPr/>
        </p:nvSpPr>
        <p:spPr bwMode="auto">
          <a:xfrm>
            <a:off x="-17463" y="6638925"/>
            <a:ext cx="3657601"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19002845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5862">
                                            <p:txEl>
                                              <p:pRg st="0" end="0"/>
                                            </p:txEl>
                                          </p:spTgt>
                                        </p:tgtEl>
                                        <p:attrNameLst>
                                          <p:attrName>style.visibility</p:attrName>
                                        </p:attrNameLst>
                                      </p:cBhvr>
                                      <p:to>
                                        <p:strVal val="visible"/>
                                      </p:to>
                                    </p:set>
                                    <p:animEffect transition="in" filter="fade">
                                      <p:cBhvr>
                                        <p:cTn id="7" dur="500"/>
                                        <p:tgtEl>
                                          <p:spTgt spid="50586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05862">
                                            <p:txEl>
                                              <p:pRg st="1" end="1"/>
                                            </p:txEl>
                                          </p:spTgt>
                                        </p:tgtEl>
                                        <p:attrNameLst>
                                          <p:attrName>style.visibility</p:attrName>
                                        </p:attrNameLst>
                                      </p:cBhvr>
                                      <p:to>
                                        <p:strVal val="visible"/>
                                      </p:to>
                                    </p:set>
                                    <p:animEffect transition="in" filter="fade">
                                      <p:cBhvr>
                                        <p:cTn id="12" dur="500"/>
                                        <p:tgtEl>
                                          <p:spTgt spid="50586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05862">
                                            <p:txEl>
                                              <p:pRg st="2" end="2"/>
                                            </p:txEl>
                                          </p:spTgt>
                                        </p:tgtEl>
                                        <p:attrNameLst>
                                          <p:attrName>style.visibility</p:attrName>
                                        </p:attrNameLst>
                                      </p:cBhvr>
                                      <p:to>
                                        <p:strVal val="visible"/>
                                      </p:to>
                                    </p:set>
                                    <p:animEffect transition="in" filter="fade">
                                      <p:cBhvr>
                                        <p:cTn id="17" dur="500"/>
                                        <p:tgtEl>
                                          <p:spTgt spid="50586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05862">
                                            <p:txEl>
                                              <p:pRg st="3" end="3"/>
                                            </p:txEl>
                                          </p:spTgt>
                                        </p:tgtEl>
                                        <p:attrNameLst>
                                          <p:attrName>style.visibility</p:attrName>
                                        </p:attrNameLst>
                                      </p:cBhvr>
                                      <p:to>
                                        <p:strVal val="visible"/>
                                      </p:to>
                                    </p:set>
                                    <p:animEffect transition="in" filter="fade">
                                      <p:cBhvr>
                                        <p:cTn id="22" dur="500"/>
                                        <p:tgtEl>
                                          <p:spTgt spid="50586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05862">
                                            <p:txEl>
                                              <p:pRg st="4" end="4"/>
                                            </p:txEl>
                                          </p:spTgt>
                                        </p:tgtEl>
                                        <p:attrNameLst>
                                          <p:attrName>style.visibility</p:attrName>
                                        </p:attrNameLst>
                                      </p:cBhvr>
                                      <p:to>
                                        <p:strVal val="visible"/>
                                      </p:to>
                                    </p:set>
                                    <p:animEffect transition="in" filter="fade">
                                      <p:cBhvr>
                                        <p:cTn id="27" dur="500"/>
                                        <p:tgtEl>
                                          <p:spTgt spid="505862">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05870"/>
                                        </p:tgtEl>
                                        <p:attrNameLst>
                                          <p:attrName>style.visibility</p:attrName>
                                        </p:attrNameLst>
                                      </p:cBhvr>
                                      <p:to>
                                        <p:strVal val="visible"/>
                                      </p:to>
                                    </p:set>
                                    <p:animEffect transition="in" filter="fade">
                                      <p:cBhvr>
                                        <p:cTn id="30" dur="500"/>
                                        <p:tgtEl>
                                          <p:spTgt spid="5058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5862" grpId="0" build="p"/>
      <p:bldP spid="50587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2" descr="lab tech ppe blue bkg copy"/>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0" y="465138"/>
            <a:ext cx="91440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5"/>
          <p:cNvSpPr>
            <a:spLocks noGrp="1" noChangeArrowheads="1"/>
          </p:cNvSpPr>
          <p:nvPr>
            <p:ph type="title"/>
          </p:nvPr>
        </p:nvSpPr>
        <p:spPr>
          <a:xfrm>
            <a:off x="501650" y="650875"/>
            <a:ext cx="8229600" cy="1143000"/>
          </a:xfrm>
        </p:spPr>
        <p:txBody>
          <a:bodyPr/>
          <a:lstStyle/>
          <a:p>
            <a:pPr eaLnBrk="1" hangingPunct="1"/>
            <a:r>
              <a:rPr lang="en-US" smtClean="0">
                <a:solidFill>
                  <a:schemeClr val="bg1"/>
                </a:solidFill>
              </a:rPr>
              <a:t>The Benefits of </a:t>
            </a:r>
            <a:br>
              <a:rPr lang="en-US" smtClean="0">
                <a:solidFill>
                  <a:schemeClr val="bg1"/>
                </a:solidFill>
              </a:rPr>
            </a:br>
            <a:r>
              <a:rPr lang="en-US" smtClean="0">
                <a:solidFill>
                  <a:schemeClr val="bg1"/>
                </a:solidFill>
              </a:rPr>
              <a:t>The GHS and SDS</a:t>
            </a:r>
          </a:p>
        </p:txBody>
      </p:sp>
      <p:sp>
        <p:nvSpPr>
          <p:cNvPr id="510982" name="Rectangle 6"/>
          <p:cNvSpPr>
            <a:spLocks noGrp="1" noChangeArrowheads="1"/>
          </p:cNvSpPr>
          <p:nvPr>
            <p:ph type="body" sz="half" idx="1"/>
          </p:nvPr>
        </p:nvSpPr>
        <p:spPr>
          <a:xfrm>
            <a:off x="542925" y="2008188"/>
            <a:ext cx="4032250" cy="4525962"/>
          </a:xfrm>
        </p:spPr>
        <p:txBody>
          <a:bodyPr/>
          <a:lstStyle/>
          <a:p>
            <a:pPr lvl="1" eaLnBrk="1" hangingPunct="1"/>
            <a:r>
              <a:rPr lang="en-US" sz="2400" smtClean="0">
                <a:solidFill>
                  <a:schemeClr val="bg1"/>
                </a:solidFill>
              </a:rPr>
              <a:t>Improved workplace safety</a:t>
            </a:r>
          </a:p>
          <a:p>
            <a:pPr lvl="1" eaLnBrk="1" hangingPunct="1"/>
            <a:r>
              <a:rPr lang="en-US" sz="2400" smtClean="0">
                <a:solidFill>
                  <a:schemeClr val="bg1"/>
                </a:solidFill>
              </a:rPr>
              <a:t>Fewer exposures</a:t>
            </a:r>
          </a:p>
          <a:p>
            <a:pPr lvl="1" eaLnBrk="1" hangingPunct="1"/>
            <a:r>
              <a:rPr lang="en-US" sz="2400" smtClean="0">
                <a:solidFill>
                  <a:schemeClr val="bg1"/>
                </a:solidFill>
              </a:rPr>
              <a:t>Consistent communications</a:t>
            </a:r>
          </a:p>
          <a:p>
            <a:pPr lvl="1" eaLnBrk="1" hangingPunct="1"/>
            <a:r>
              <a:rPr lang="en-US" sz="2400" smtClean="0">
                <a:solidFill>
                  <a:schemeClr val="bg1"/>
                </a:solidFill>
              </a:rPr>
              <a:t>Greater hazard awareness</a:t>
            </a:r>
          </a:p>
          <a:p>
            <a:pPr lvl="1" eaLnBrk="1" hangingPunct="1"/>
            <a:r>
              <a:rPr lang="en-US" sz="2400" smtClean="0">
                <a:solidFill>
                  <a:schemeClr val="bg1"/>
                </a:solidFill>
              </a:rPr>
              <a:t>Easier compliance</a:t>
            </a:r>
          </a:p>
          <a:p>
            <a:pPr lvl="1" eaLnBrk="1" hangingPunct="1"/>
            <a:r>
              <a:rPr lang="en-US" sz="2400" smtClean="0">
                <a:solidFill>
                  <a:schemeClr val="bg1"/>
                </a:solidFill>
              </a:rPr>
              <a:t>Enhanced human and environmental protection</a:t>
            </a:r>
          </a:p>
        </p:txBody>
      </p:sp>
      <p:sp>
        <p:nvSpPr>
          <p:cNvPr id="510990" name="Rectangle 14"/>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10246"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26801377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0982">
                                            <p:txEl>
                                              <p:pRg st="0" end="0"/>
                                            </p:txEl>
                                          </p:spTgt>
                                        </p:tgtEl>
                                        <p:attrNameLst>
                                          <p:attrName>style.visibility</p:attrName>
                                        </p:attrNameLst>
                                      </p:cBhvr>
                                      <p:to>
                                        <p:strVal val="visible"/>
                                      </p:to>
                                    </p:set>
                                    <p:animEffect transition="in" filter="fade">
                                      <p:cBhvr>
                                        <p:cTn id="7" dur="500"/>
                                        <p:tgtEl>
                                          <p:spTgt spid="51098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0982">
                                            <p:txEl>
                                              <p:pRg st="1" end="1"/>
                                            </p:txEl>
                                          </p:spTgt>
                                        </p:tgtEl>
                                        <p:attrNameLst>
                                          <p:attrName>style.visibility</p:attrName>
                                        </p:attrNameLst>
                                      </p:cBhvr>
                                      <p:to>
                                        <p:strVal val="visible"/>
                                      </p:to>
                                    </p:set>
                                    <p:animEffect transition="in" filter="fade">
                                      <p:cBhvr>
                                        <p:cTn id="12" dur="500"/>
                                        <p:tgtEl>
                                          <p:spTgt spid="51098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10982">
                                            <p:txEl>
                                              <p:pRg st="2" end="2"/>
                                            </p:txEl>
                                          </p:spTgt>
                                        </p:tgtEl>
                                        <p:attrNameLst>
                                          <p:attrName>style.visibility</p:attrName>
                                        </p:attrNameLst>
                                      </p:cBhvr>
                                      <p:to>
                                        <p:strVal val="visible"/>
                                      </p:to>
                                    </p:set>
                                    <p:animEffect transition="in" filter="fade">
                                      <p:cBhvr>
                                        <p:cTn id="17" dur="500"/>
                                        <p:tgtEl>
                                          <p:spTgt spid="51098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10982">
                                            <p:txEl>
                                              <p:pRg st="3" end="3"/>
                                            </p:txEl>
                                          </p:spTgt>
                                        </p:tgtEl>
                                        <p:attrNameLst>
                                          <p:attrName>style.visibility</p:attrName>
                                        </p:attrNameLst>
                                      </p:cBhvr>
                                      <p:to>
                                        <p:strVal val="visible"/>
                                      </p:to>
                                    </p:set>
                                    <p:animEffect transition="in" filter="fade">
                                      <p:cBhvr>
                                        <p:cTn id="22" dur="500"/>
                                        <p:tgtEl>
                                          <p:spTgt spid="51098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10982">
                                            <p:txEl>
                                              <p:pRg st="4" end="4"/>
                                            </p:txEl>
                                          </p:spTgt>
                                        </p:tgtEl>
                                        <p:attrNameLst>
                                          <p:attrName>style.visibility</p:attrName>
                                        </p:attrNameLst>
                                      </p:cBhvr>
                                      <p:to>
                                        <p:strVal val="visible"/>
                                      </p:to>
                                    </p:set>
                                    <p:animEffect transition="in" filter="fade">
                                      <p:cBhvr>
                                        <p:cTn id="27" dur="500"/>
                                        <p:tgtEl>
                                          <p:spTgt spid="510982">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10982">
                                            <p:txEl>
                                              <p:pRg st="5" end="5"/>
                                            </p:txEl>
                                          </p:spTgt>
                                        </p:tgtEl>
                                        <p:attrNameLst>
                                          <p:attrName>style.visibility</p:attrName>
                                        </p:attrNameLst>
                                      </p:cBhvr>
                                      <p:to>
                                        <p:strVal val="visible"/>
                                      </p:to>
                                    </p:set>
                                    <p:animEffect transition="in" filter="fade">
                                      <p:cBhvr>
                                        <p:cTn id="32" dur="500"/>
                                        <p:tgtEl>
                                          <p:spTgt spid="510982">
                                            <p:txEl>
                                              <p:pRg st="5" end="5"/>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10990"/>
                                        </p:tgtEl>
                                        <p:attrNameLst>
                                          <p:attrName>style.visibility</p:attrName>
                                        </p:attrNameLst>
                                      </p:cBhvr>
                                      <p:to>
                                        <p:strVal val="visible"/>
                                      </p:to>
                                    </p:set>
                                    <p:animEffect transition="in" filter="fade">
                                      <p:cBhvr>
                                        <p:cTn id="35" dur="500"/>
                                        <p:tgtEl>
                                          <p:spTgt spid="5109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0982" grpId="0" build="p"/>
      <p:bldP spid="51099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9" descr="compare msds and sds copy"/>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0" y="479425"/>
            <a:ext cx="91440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5"/>
          <p:cNvSpPr>
            <a:spLocks noGrp="1" noChangeArrowheads="1"/>
          </p:cNvSpPr>
          <p:nvPr>
            <p:ph type="title"/>
          </p:nvPr>
        </p:nvSpPr>
        <p:spPr>
          <a:xfrm>
            <a:off x="0" y="762000"/>
            <a:ext cx="9144000" cy="1143000"/>
          </a:xfrm>
        </p:spPr>
        <p:txBody>
          <a:bodyPr/>
          <a:lstStyle/>
          <a:p>
            <a:pPr eaLnBrk="1" hangingPunct="1"/>
            <a:r>
              <a:rPr lang="en-US" smtClean="0"/>
              <a:t>The Difference Between </a:t>
            </a:r>
            <a:br>
              <a:rPr lang="en-US" smtClean="0"/>
            </a:br>
            <a:r>
              <a:rPr lang="en-US" smtClean="0"/>
              <a:t>An SDS and an MSDS?</a:t>
            </a:r>
          </a:p>
        </p:txBody>
      </p:sp>
      <p:sp>
        <p:nvSpPr>
          <p:cNvPr id="513030" name="Rectangle 6"/>
          <p:cNvSpPr>
            <a:spLocks noGrp="1" noChangeArrowheads="1"/>
          </p:cNvSpPr>
          <p:nvPr>
            <p:ph type="body" sz="half" idx="1"/>
          </p:nvPr>
        </p:nvSpPr>
        <p:spPr>
          <a:xfrm>
            <a:off x="2108200" y="2257425"/>
            <a:ext cx="4032250" cy="4525963"/>
          </a:xfrm>
        </p:spPr>
        <p:txBody>
          <a:bodyPr/>
          <a:lstStyle/>
          <a:p>
            <a:pPr lvl="1" eaLnBrk="1" hangingPunct="1"/>
            <a:r>
              <a:rPr lang="en-US" sz="2400" smtClean="0"/>
              <a:t>Organization</a:t>
            </a:r>
          </a:p>
          <a:p>
            <a:pPr lvl="1" eaLnBrk="1" hangingPunct="1"/>
            <a:r>
              <a:rPr lang="en-US" sz="2400" smtClean="0"/>
              <a:t>Information</a:t>
            </a:r>
          </a:p>
          <a:p>
            <a:pPr lvl="1" eaLnBrk="1" hangingPunct="1"/>
            <a:r>
              <a:rPr lang="en-US" sz="2400" smtClean="0"/>
              <a:t>Detail</a:t>
            </a:r>
          </a:p>
          <a:p>
            <a:pPr lvl="1" eaLnBrk="1" hangingPunct="1"/>
            <a:r>
              <a:rPr lang="en-US" sz="2400" smtClean="0"/>
              <a:t>Sections</a:t>
            </a:r>
          </a:p>
        </p:txBody>
      </p:sp>
      <p:sp>
        <p:nvSpPr>
          <p:cNvPr id="513035" name="Rectangle 11"/>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11270"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26267340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3030">
                                            <p:txEl>
                                              <p:pRg st="0" end="0"/>
                                            </p:txEl>
                                          </p:spTgt>
                                        </p:tgtEl>
                                        <p:attrNameLst>
                                          <p:attrName>style.visibility</p:attrName>
                                        </p:attrNameLst>
                                      </p:cBhvr>
                                      <p:to>
                                        <p:strVal val="visible"/>
                                      </p:to>
                                    </p:set>
                                    <p:animEffect transition="in" filter="fade">
                                      <p:cBhvr>
                                        <p:cTn id="7" dur="500"/>
                                        <p:tgtEl>
                                          <p:spTgt spid="51303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3030">
                                            <p:txEl>
                                              <p:pRg st="1" end="1"/>
                                            </p:txEl>
                                          </p:spTgt>
                                        </p:tgtEl>
                                        <p:attrNameLst>
                                          <p:attrName>style.visibility</p:attrName>
                                        </p:attrNameLst>
                                      </p:cBhvr>
                                      <p:to>
                                        <p:strVal val="visible"/>
                                      </p:to>
                                    </p:set>
                                    <p:animEffect transition="in" filter="fade">
                                      <p:cBhvr>
                                        <p:cTn id="12" dur="500"/>
                                        <p:tgtEl>
                                          <p:spTgt spid="51303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13030">
                                            <p:txEl>
                                              <p:pRg st="2" end="2"/>
                                            </p:txEl>
                                          </p:spTgt>
                                        </p:tgtEl>
                                        <p:attrNameLst>
                                          <p:attrName>style.visibility</p:attrName>
                                        </p:attrNameLst>
                                      </p:cBhvr>
                                      <p:to>
                                        <p:strVal val="visible"/>
                                      </p:to>
                                    </p:set>
                                    <p:animEffect transition="in" filter="fade">
                                      <p:cBhvr>
                                        <p:cTn id="17" dur="500"/>
                                        <p:tgtEl>
                                          <p:spTgt spid="51303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13030">
                                            <p:txEl>
                                              <p:pRg st="3" end="3"/>
                                            </p:txEl>
                                          </p:spTgt>
                                        </p:tgtEl>
                                        <p:attrNameLst>
                                          <p:attrName>style.visibility</p:attrName>
                                        </p:attrNameLst>
                                      </p:cBhvr>
                                      <p:to>
                                        <p:strVal val="visible"/>
                                      </p:to>
                                    </p:set>
                                    <p:animEffect transition="in" filter="fade">
                                      <p:cBhvr>
                                        <p:cTn id="22" dur="500"/>
                                        <p:tgtEl>
                                          <p:spTgt spid="513030">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13035"/>
                                        </p:tgtEl>
                                        <p:attrNameLst>
                                          <p:attrName>style.visibility</p:attrName>
                                        </p:attrNameLst>
                                      </p:cBhvr>
                                      <p:to>
                                        <p:strVal val="visible"/>
                                      </p:to>
                                    </p:set>
                                    <p:animEffect transition="in" filter="fade">
                                      <p:cBhvr>
                                        <p:cTn id="25" dur="500"/>
                                        <p:tgtEl>
                                          <p:spTgt spid="513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30" grpId="0" build="p"/>
      <p:bldP spid="51303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5" descr="desk background copy"/>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b="9541"/>
          <a:stretch>
            <a:fillRect/>
          </a:stretch>
        </p:blipFill>
        <p:spPr bwMode="auto">
          <a:xfrm>
            <a:off x="0" y="476250"/>
            <a:ext cx="9144000" cy="639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17" descr="section 1 revised"/>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t="1422" b="6525"/>
          <a:stretch>
            <a:fillRect/>
          </a:stretch>
        </p:blipFill>
        <p:spPr bwMode="auto">
          <a:xfrm>
            <a:off x="271463" y="2160588"/>
            <a:ext cx="8601075" cy="472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ext Box 8"/>
          <p:cNvSpPr txBox="1">
            <a:spLocks noChangeArrowheads="1"/>
          </p:cNvSpPr>
          <p:nvPr/>
        </p:nvSpPr>
        <p:spPr bwMode="auto">
          <a:xfrm>
            <a:off x="495300" y="1044575"/>
            <a:ext cx="8159750"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algn="ctr" eaLnBrk="0" fontAlgn="base" hangingPunct="0">
              <a:lnSpc>
                <a:spcPct val="85000"/>
              </a:lnSpc>
              <a:spcBef>
                <a:spcPct val="0"/>
              </a:spcBef>
              <a:spcAft>
                <a:spcPct val="0"/>
              </a:spcAft>
            </a:pPr>
            <a:r>
              <a:rPr lang="en-US" sz="4000" b="1" i="0">
                <a:solidFill>
                  <a:srgbClr val="000000"/>
                </a:solidFill>
                <a:latin typeface="Arial" charset="0"/>
              </a:rPr>
              <a:t>Identification of</a:t>
            </a:r>
          </a:p>
          <a:p>
            <a:pPr algn="ctr" eaLnBrk="0" fontAlgn="base" hangingPunct="0">
              <a:lnSpc>
                <a:spcPct val="80000"/>
              </a:lnSpc>
              <a:spcBef>
                <a:spcPct val="0"/>
              </a:spcBef>
              <a:spcAft>
                <a:spcPct val="0"/>
              </a:spcAft>
            </a:pPr>
            <a:r>
              <a:rPr lang="en-US" sz="4000" b="1" i="0">
                <a:solidFill>
                  <a:srgbClr val="000000"/>
                </a:solidFill>
                <a:latin typeface="Arial" charset="0"/>
              </a:rPr>
              <a:t>Substance and Supplier</a:t>
            </a:r>
          </a:p>
        </p:txBody>
      </p:sp>
      <p:sp>
        <p:nvSpPr>
          <p:cNvPr id="515090" name="Rectangle 18"/>
          <p:cNvSpPr>
            <a:spLocks noChangeArrowheads="1"/>
          </p:cNvSpPr>
          <p:nvPr/>
        </p:nvSpPr>
        <p:spPr bwMode="auto">
          <a:xfrm>
            <a:off x="739775" y="3271838"/>
            <a:ext cx="7591425" cy="1816100"/>
          </a:xfrm>
          <a:prstGeom prst="rect">
            <a:avLst/>
          </a:prstGeom>
          <a:solidFill>
            <a:srgbClr val="FF9900">
              <a:alpha val="2392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12294" name="Text Box 19"/>
          <p:cNvSpPr txBox="1">
            <a:spLocks noChangeArrowheads="1"/>
          </p:cNvSpPr>
          <p:nvPr/>
        </p:nvSpPr>
        <p:spPr bwMode="auto">
          <a:xfrm>
            <a:off x="3048000" y="417513"/>
            <a:ext cx="30337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0"/>
              </a:spcBef>
              <a:spcAft>
                <a:spcPct val="0"/>
              </a:spcAft>
            </a:pPr>
            <a:r>
              <a:rPr lang="en-US" sz="4000" b="1" i="0">
                <a:solidFill>
                  <a:srgbClr val="800000"/>
                </a:solidFill>
                <a:latin typeface="Arial" charset="0"/>
              </a:rPr>
              <a:t>SECTION 1:</a:t>
            </a:r>
          </a:p>
        </p:txBody>
      </p:sp>
      <p:sp>
        <p:nvSpPr>
          <p:cNvPr id="515093" name="AutoShape 21"/>
          <p:cNvSpPr>
            <a:spLocks noChangeArrowheads="1"/>
          </p:cNvSpPr>
          <p:nvPr/>
        </p:nvSpPr>
        <p:spPr bwMode="auto">
          <a:xfrm>
            <a:off x="342900" y="3759200"/>
            <a:ext cx="482600" cy="195263"/>
          </a:xfrm>
          <a:prstGeom prst="rightArrow">
            <a:avLst>
              <a:gd name="adj1" fmla="val 50000"/>
              <a:gd name="adj2" fmla="val 61788"/>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515097" name="Rectangle 25"/>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12297"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
        <p:nvSpPr>
          <p:cNvPr id="12298" name="Title 1"/>
          <p:cNvSpPr>
            <a:spLocks noGrp="1"/>
          </p:cNvSpPr>
          <p:nvPr>
            <p:ph type="title"/>
          </p:nvPr>
        </p:nvSpPr>
        <p:spPr>
          <a:xfrm>
            <a:off x="7935913" y="2333625"/>
            <a:ext cx="790575" cy="176213"/>
          </a:xfrm>
        </p:spPr>
        <p:txBody>
          <a:bodyPr/>
          <a:lstStyle/>
          <a:p>
            <a:r>
              <a:rPr lang="en-US" sz="100" smtClean="0">
                <a:solidFill>
                  <a:schemeClr val="bg1"/>
                </a:solidFill>
              </a:rPr>
              <a:t>Identification of Substance and Supplier</a:t>
            </a:r>
          </a:p>
        </p:txBody>
      </p:sp>
    </p:spTree>
    <p:custDataLst>
      <p:tags r:id="rId1"/>
    </p:custDataLst>
    <p:extLst>
      <p:ext uri="{BB962C8B-B14F-4D97-AF65-F5344CB8AC3E}">
        <p14:creationId xmlns:p14="http://schemas.microsoft.com/office/powerpoint/2010/main" val="14837969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15090"/>
                                        </p:tgtEl>
                                        <p:attrNameLst>
                                          <p:attrName>style.visibility</p:attrName>
                                        </p:attrNameLst>
                                      </p:cBhvr>
                                      <p:to>
                                        <p:strVal val="visible"/>
                                      </p:to>
                                    </p:set>
                                    <p:animEffect transition="in" filter="wipe(up)">
                                      <p:cBhvr>
                                        <p:cTn id="7" dur="1000"/>
                                        <p:tgtEl>
                                          <p:spTgt spid="5150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5093"/>
                                        </p:tgtEl>
                                        <p:attrNameLst>
                                          <p:attrName>style.visibility</p:attrName>
                                        </p:attrNameLst>
                                      </p:cBhvr>
                                      <p:to>
                                        <p:strVal val="visible"/>
                                      </p:to>
                                    </p:set>
                                    <p:animEffect transition="in" filter="wipe(left)">
                                      <p:cBhvr>
                                        <p:cTn id="12" dur="500"/>
                                        <p:tgtEl>
                                          <p:spTgt spid="51509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path" presetSubtype="0" accel="50000" decel="50000" fill="hold" grpId="1" nodeType="clickEffect">
                                  <p:stCondLst>
                                    <p:cond delay="0"/>
                                  </p:stCondLst>
                                  <p:childTnLst>
                                    <p:animMotion origin="layout" path="M 1.11111E-6 1.48148E-6 L 1.11111E-6 0.02037 " pathEditMode="relative" rAng="0" ptsTypes="AA">
                                      <p:cBhvr>
                                        <p:cTn id="16" dur="1000" fill="hold"/>
                                        <p:tgtEl>
                                          <p:spTgt spid="515093"/>
                                        </p:tgtEl>
                                        <p:attrNameLst>
                                          <p:attrName>ppt_x</p:attrName>
                                          <p:attrName>ppt_y</p:attrName>
                                        </p:attrNameLst>
                                      </p:cBhvr>
                                      <p:rCtr x="0" y="1019"/>
                                    </p:animMotion>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path" presetSubtype="0" accel="50000" decel="50000" fill="hold" grpId="2" nodeType="clickEffect">
                                  <p:stCondLst>
                                    <p:cond delay="0"/>
                                  </p:stCondLst>
                                  <p:childTnLst>
                                    <p:animMotion origin="layout" path="M 1.11111E-6 0.02037 L 0.00017 0.04583 " pathEditMode="relative" rAng="0" ptsTypes="AA">
                                      <p:cBhvr>
                                        <p:cTn id="20" dur="1000" fill="hold"/>
                                        <p:tgtEl>
                                          <p:spTgt spid="515093"/>
                                        </p:tgtEl>
                                        <p:attrNameLst>
                                          <p:attrName>ppt_x</p:attrName>
                                          <p:attrName>ppt_y</p:attrName>
                                        </p:attrNameLst>
                                      </p:cBhvr>
                                      <p:rCtr x="0" y="1273"/>
                                    </p:animMotion>
                                  </p:childTnLst>
                                </p:cTn>
                              </p:par>
                            </p:childTnLst>
                          </p:cTn>
                        </p:par>
                      </p:childTnLst>
                    </p:cTn>
                  </p:par>
                  <p:par>
                    <p:cTn id="21" fill="hold" nodeType="clickPar">
                      <p:stCondLst>
                        <p:cond delay="indefinite"/>
                      </p:stCondLst>
                      <p:childTnLst>
                        <p:par>
                          <p:cTn id="22" fill="hold" nodeType="withGroup">
                            <p:stCondLst>
                              <p:cond delay="0"/>
                            </p:stCondLst>
                            <p:childTnLst>
                              <p:par>
                                <p:cTn id="23" presetID="42" presetClass="path" presetSubtype="0" accel="50000" decel="50000" fill="hold" grpId="3" nodeType="clickEffect">
                                  <p:stCondLst>
                                    <p:cond delay="0"/>
                                  </p:stCondLst>
                                  <p:childTnLst>
                                    <p:animMotion origin="layout" path="M 1.11111E-6 0.04815 L 0.00121 0.14143 " pathEditMode="relative" rAng="0" ptsTypes="AA">
                                      <p:cBhvr>
                                        <p:cTn id="24" dur="1000" fill="hold"/>
                                        <p:tgtEl>
                                          <p:spTgt spid="515093"/>
                                        </p:tgtEl>
                                        <p:attrNameLst>
                                          <p:attrName>ppt_x</p:attrName>
                                          <p:attrName>ppt_y</p:attrName>
                                        </p:attrNameLst>
                                      </p:cBhvr>
                                      <p:rCtr x="52" y="4653"/>
                                    </p:animMotion>
                                  </p:childTnLst>
                                </p:cTn>
                              </p:par>
                              <p:par>
                                <p:cTn id="25" presetID="10" presetClass="entr" presetSubtype="0" fill="hold" grpId="0" nodeType="withEffect">
                                  <p:stCondLst>
                                    <p:cond delay="0"/>
                                  </p:stCondLst>
                                  <p:childTnLst>
                                    <p:set>
                                      <p:cBhvr>
                                        <p:cTn id="26" dur="1" fill="hold">
                                          <p:stCondLst>
                                            <p:cond delay="0"/>
                                          </p:stCondLst>
                                        </p:cTn>
                                        <p:tgtEl>
                                          <p:spTgt spid="515097"/>
                                        </p:tgtEl>
                                        <p:attrNameLst>
                                          <p:attrName>style.visibility</p:attrName>
                                        </p:attrNameLst>
                                      </p:cBhvr>
                                      <p:to>
                                        <p:strVal val="visible"/>
                                      </p:to>
                                    </p:set>
                                    <p:animEffect transition="in" filter="fade">
                                      <p:cBhvr>
                                        <p:cTn id="27" dur="500"/>
                                        <p:tgtEl>
                                          <p:spTgt spid="5150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5090" grpId="0" animBg="1"/>
      <p:bldP spid="515093" grpId="0" animBg="1"/>
      <p:bldP spid="515093" grpId="1" animBg="1"/>
      <p:bldP spid="515093" grpId="2" animBg="1"/>
      <p:bldP spid="515093" grpId="3" animBg="1"/>
      <p:bldP spid="51509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1" descr="desk background copy"/>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b="9541"/>
          <a:stretch>
            <a:fillRect/>
          </a:stretch>
        </p:blipFill>
        <p:spPr bwMode="auto">
          <a:xfrm>
            <a:off x="0" y="461963"/>
            <a:ext cx="9144000"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21" descr="section 2"/>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b="7123"/>
          <a:stretch>
            <a:fillRect/>
          </a:stretch>
        </p:blipFill>
        <p:spPr bwMode="auto">
          <a:xfrm>
            <a:off x="142875" y="461963"/>
            <a:ext cx="8905875"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5"/>
          <p:cNvSpPr>
            <a:spLocks noGrp="1" noChangeArrowheads="1"/>
          </p:cNvSpPr>
          <p:nvPr>
            <p:ph type="title"/>
          </p:nvPr>
        </p:nvSpPr>
        <p:spPr>
          <a:xfrm>
            <a:off x="447675" y="817563"/>
            <a:ext cx="8229600" cy="1143000"/>
          </a:xfrm>
        </p:spPr>
        <p:txBody>
          <a:bodyPr/>
          <a:lstStyle/>
          <a:p>
            <a:pPr eaLnBrk="1" hangingPunct="1"/>
            <a:r>
              <a:rPr lang="en-US" smtClean="0"/>
              <a:t>Hazards Identification</a:t>
            </a:r>
          </a:p>
        </p:txBody>
      </p:sp>
      <p:sp>
        <p:nvSpPr>
          <p:cNvPr id="517138" name="Rectangle 18"/>
          <p:cNvSpPr>
            <a:spLocks noChangeArrowheads="1"/>
          </p:cNvSpPr>
          <p:nvPr/>
        </p:nvSpPr>
        <p:spPr bwMode="auto">
          <a:xfrm>
            <a:off x="739775" y="2576513"/>
            <a:ext cx="7591425" cy="3421062"/>
          </a:xfrm>
          <a:prstGeom prst="rect">
            <a:avLst/>
          </a:prstGeom>
          <a:solidFill>
            <a:srgbClr val="FF9900">
              <a:alpha val="2392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13318" name="Text Box 22"/>
          <p:cNvSpPr txBox="1">
            <a:spLocks noChangeArrowheads="1"/>
          </p:cNvSpPr>
          <p:nvPr/>
        </p:nvSpPr>
        <p:spPr bwMode="auto">
          <a:xfrm>
            <a:off x="3048000" y="460375"/>
            <a:ext cx="30337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0"/>
              </a:spcBef>
              <a:spcAft>
                <a:spcPct val="0"/>
              </a:spcAft>
            </a:pPr>
            <a:r>
              <a:rPr lang="en-US" sz="4000" b="1" i="0">
                <a:solidFill>
                  <a:srgbClr val="800000"/>
                </a:solidFill>
                <a:latin typeface="Arial" charset="0"/>
              </a:rPr>
              <a:t>SECTION 2:</a:t>
            </a:r>
          </a:p>
        </p:txBody>
      </p:sp>
      <p:sp>
        <p:nvSpPr>
          <p:cNvPr id="517143" name="AutoShape 23"/>
          <p:cNvSpPr>
            <a:spLocks noChangeArrowheads="1"/>
          </p:cNvSpPr>
          <p:nvPr/>
        </p:nvSpPr>
        <p:spPr bwMode="auto">
          <a:xfrm>
            <a:off x="400050" y="2816225"/>
            <a:ext cx="482600" cy="195263"/>
          </a:xfrm>
          <a:prstGeom prst="rightArrow">
            <a:avLst>
              <a:gd name="adj1" fmla="val 50000"/>
              <a:gd name="adj2" fmla="val 61788"/>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517147" name="Rectangle 27"/>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13321"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39484859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17138"/>
                                        </p:tgtEl>
                                        <p:attrNameLst>
                                          <p:attrName>style.visibility</p:attrName>
                                        </p:attrNameLst>
                                      </p:cBhvr>
                                      <p:to>
                                        <p:strVal val="visible"/>
                                      </p:to>
                                    </p:set>
                                    <p:animEffect transition="in" filter="wipe(up)">
                                      <p:cBhvr>
                                        <p:cTn id="7" dur="1000"/>
                                        <p:tgtEl>
                                          <p:spTgt spid="5171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7143"/>
                                        </p:tgtEl>
                                        <p:attrNameLst>
                                          <p:attrName>style.visibility</p:attrName>
                                        </p:attrNameLst>
                                      </p:cBhvr>
                                      <p:to>
                                        <p:strVal val="visible"/>
                                      </p:to>
                                    </p:set>
                                    <p:animEffect transition="in" filter="wipe(left)">
                                      <p:cBhvr>
                                        <p:cTn id="12" dur="500"/>
                                        <p:tgtEl>
                                          <p:spTgt spid="51714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path" presetSubtype="0" accel="50000" decel="50000" fill="hold" grpId="1" nodeType="clickEffect">
                                  <p:stCondLst>
                                    <p:cond delay="0"/>
                                  </p:stCondLst>
                                  <p:childTnLst>
                                    <p:animMotion origin="layout" path="M -2.5E-6 3.7037E-6 L -2.5E-6 0.17824 " pathEditMode="relative" rAng="0" ptsTypes="AA">
                                      <p:cBhvr>
                                        <p:cTn id="16" dur="1000" fill="hold"/>
                                        <p:tgtEl>
                                          <p:spTgt spid="517143"/>
                                        </p:tgtEl>
                                        <p:attrNameLst>
                                          <p:attrName>ppt_x</p:attrName>
                                          <p:attrName>ppt_y</p:attrName>
                                        </p:attrNameLst>
                                      </p:cBhvr>
                                      <p:rCtr x="0" y="8912"/>
                                    </p:animMotion>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path" presetSubtype="0" accel="50000" decel="50000" fill="hold" grpId="2" nodeType="clickEffect">
                                  <p:stCondLst>
                                    <p:cond delay="0"/>
                                  </p:stCondLst>
                                  <p:childTnLst>
                                    <p:animMotion origin="layout" path="M 0.00017 0.17963 L -0.0007 0.31018 " pathEditMode="relative" rAng="0" ptsTypes="AA">
                                      <p:cBhvr>
                                        <p:cTn id="20" dur="1000" fill="hold"/>
                                        <p:tgtEl>
                                          <p:spTgt spid="517143"/>
                                        </p:tgtEl>
                                        <p:attrNameLst>
                                          <p:attrName>ppt_x</p:attrName>
                                          <p:attrName>ppt_y</p:attrName>
                                        </p:attrNameLst>
                                      </p:cBhvr>
                                      <p:rCtr x="-52" y="6528"/>
                                    </p:animMotion>
                                  </p:childTnLst>
                                </p:cTn>
                              </p:par>
                              <p:par>
                                <p:cTn id="21" presetID="10" presetClass="entr" presetSubtype="0" fill="hold" grpId="0" nodeType="withEffect">
                                  <p:stCondLst>
                                    <p:cond delay="0"/>
                                  </p:stCondLst>
                                  <p:childTnLst>
                                    <p:set>
                                      <p:cBhvr>
                                        <p:cTn id="22" dur="1" fill="hold">
                                          <p:stCondLst>
                                            <p:cond delay="0"/>
                                          </p:stCondLst>
                                        </p:cTn>
                                        <p:tgtEl>
                                          <p:spTgt spid="517147"/>
                                        </p:tgtEl>
                                        <p:attrNameLst>
                                          <p:attrName>style.visibility</p:attrName>
                                        </p:attrNameLst>
                                      </p:cBhvr>
                                      <p:to>
                                        <p:strVal val="visible"/>
                                      </p:to>
                                    </p:set>
                                    <p:animEffect transition="in" filter="fade">
                                      <p:cBhvr>
                                        <p:cTn id="23" dur="500"/>
                                        <p:tgtEl>
                                          <p:spTgt spid="517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7138" grpId="0" animBg="1"/>
      <p:bldP spid="517143" grpId="0" animBg="1"/>
      <p:bldP spid="517143" grpId="1" animBg="1"/>
      <p:bldP spid="517143" grpId="2" animBg="1"/>
      <p:bldP spid="51714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6" descr="desk background copy"/>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b="9541"/>
          <a:stretch>
            <a:fillRect/>
          </a:stretch>
        </p:blipFill>
        <p:spPr bwMode="auto">
          <a:xfrm>
            <a:off x="0" y="461963"/>
            <a:ext cx="9144000" cy="639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11" descr="section 3 copy"/>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l="2924" b="6938"/>
          <a:stretch>
            <a:fillRect/>
          </a:stretch>
        </p:blipFill>
        <p:spPr bwMode="auto">
          <a:xfrm>
            <a:off x="412750" y="449263"/>
            <a:ext cx="8645525" cy="640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Rectangle 2"/>
          <p:cNvSpPr>
            <a:spLocks noGrp="1" noChangeArrowheads="1"/>
          </p:cNvSpPr>
          <p:nvPr>
            <p:ph type="title"/>
          </p:nvPr>
        </p:nvSpPr>
        <p:spPr>
          <a:xfrm>
            <a:off x="0" y="1112838"/>
            <a:ext cx="9144000" cy="1143000"/>
          </a:xfrm>
        </p:spPr>
        <p:txBody>
          <a:bodyPr/>
          <a:lstStyle/>
          <a:p>
            <a:pPr eaLnBrk="1" hangingPunct="1">
              <a:lnSpc>
                <a:spcPct val="85000"/>
              </a:lnSpc>
            </a:pPr>
            <a:r>
              <a:rPr lang="en-US" sz="4000" smtClean="0"/>
              <a:t>Composition and Information </a:t>
            </a:r>
            <a:br>
              <a:rPr lang="en-US" sz="4000" smtClean="0"/>
            </a:br>
            <a:r>
              <a:rPr lang="en-US" sz="4000" smtClean="0"/>
              <a:t>On Ingredients</a:t>
            </a:r>
          </a:p>
        </p:txBody>
      </p:sp>
      <p:sp>
        <p:nvSpPr>
          <p:cNvPr id="519177" name="Rectangle 9"/>
          <p:cNvSpPr>
            <a:spLocks noChangeArrowheads="1"/>
          </p:cNvSpPr>
          <p:nvPr/>
        </p:nvSpPr>
        <p:spPr bwMode="auto">
          <a:xfrm>
            <a:off x="828675" y="2554288"/>
            <a:ext cx="7475538" cy="1746250"/>
          </a:xfrm>
          <a:prstGeom prst="rect">
            <a:avLst/>
          </a:prstGeom>
          <a:solidFill>
            <a:srgbClr val="FF9900">
              <a:alpha val="2392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i="1">
              <a:solidFill>
                <a:srgbClr val="000000"/>
              </a:solidFill>
              <a:latin typeface="Times New Roman" pitchFamily="18" charset="0"/>
            </a:endParaRPr>
          </a:p>
        </p:txBody>
      </p:sp>
      <p:sp>
        <p:nvSpPr>
          <p:cNvPr id="14342" name="Text Box 12"/>
          <p:cNvSpPr txBox="1">
            <a:spLocks noChangeArrowheads="1"/>
          </p:cNvSpPr>
          <p:nvPr/>
        </p:nvSpPr>
        <p:spPr bwMode="auto">
          <a:xfrm>
            <a:off x="3048000" y="460375"/>
            <a:ext cx="30337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0"/>
              </a:spcBef>
              <a:spcAft>
                <a:spcPct val="0"/>
              </a:spcAft>
            </a:pPr>
            <a:r>
              <a:rPr lang="en-US" sz="4000" b="1" i="0">
                <a:solidFill>
                  <a:srgbClr val="800000"/>
                </a:solidFill>
                <a:latin typeface="Arial" charset="0"/>
              </a:rPr>
              <a:t>SECTION 3:</a:t>
            </a:r>
          </a:p>
        </p:txBody>
      </p:sp>
      <p:sp>
        <p:nvSpPr>
          <p:cNvPr id="519184" name="Rectangle 16"/>
          <p:cNvSpPr>
            <a:spLocks noChangeArrowheads="1"/>
          </p:cNvSpPr>
          <p:nvPr/>
        </p:nvSpPr>
        <p:spPr bwMode="auto">
          <a:xfrm>
            <a:off x="8775700" y="6507163"/>
            <a:ext cx="368300" cy="361950"/>
          </a:xfrm>
          <a:prstGeom prst="rect">
            <a:avLst/>
          </a:prstGeom>
          <a:gradFill rotWithShape="1">
            <a:gsLst>
              <a:gs pos="0">
                <a:schemeClr val="tx1">
                  <a:alpha val="22000"/>
                </a:schemeClr>
              </a:gs>
              <a:gs pos="100000">
                <a:schemeClr val="tx1">
                  <a:gamma/>
                  <a:tint val="84706"/>
                  <a:invGamma/>
                  <a:alpha val="94000"/>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en-US" sz="2400" i="1">
              <a:solidFill>
                <a:srgbClr val="000000"/>
              </a:solidFill>
              <a:latin typeface="Times New Roman" pitchFamily="18" charset="0"/>
            </a:endParaRPr>
          </a:p>
        </p:txBody>
      </p:sp>
      <p:sp>
        <p:nvSpPr>
          <p:cNvPr id="14344" name="Text Box 7"/>
          <p:cNvSpPr txBox="1">
            <a:spLocks noChangeArrowheads="1"/>
          </p:cNvSpPr>
          <p:nvPr/>
        </p:nvSpPr>
        <p:spPr bwMode="auto">
          <a:xfrm>
            <a:off x="1588" y="6635750"/>
            <a:ext cx="3657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eaLnBrk="0" fontAlgn="base" hangingPunct="0">
              <a:spcBef>
                <a:spcPct val="50000"/>
              </a:spcBef>
              <a:spcAft>
                <a:spcPct val="0"/>
              </a:spcAft>
            </a:pPr>
            <a:r>
              <a:rPr lang="en-US" sz="800" i="0">
                <a:solidFill>
                  <a:srgbClr val="000000"/>
                </a:solidFill>
                <a:latin typeface="Arial" charset="0"/>
                <a:ea typeface="MS PGothic" pitchFamily="34" charset="-128"/>
              </a:rPr>
              <a:t>© BLR</a:t>
            </a:r>
            <a:r>
              <a:rPr lang="en-US" sz="800" i="0" baseline="30000">
                <a:solidFill>
                  <a:srgbClr val="000000"/>
                </a:solidFill>
                <a:latin typeface="Arial" charset="0"/>
                <a:ea typeface="MS PGothic" pitchFamily="34" charset="-128"/>
              </a:rPr>
              <a:t>®</a:t>
            </a:r>
            <a:r>
              <a:rPr lang="en-US" sz="800" i="0">
                <a:solidFill>
                  <a:srgbClr val="000000"/>
                </a:solidFill>
                <a:latin typeface="Arial" charset="0"/>
                <a:ea typeface="MS PGothic" pitchFamily="34" charset="-128"/>
              </a:rPr>
              <a:t>—Business &amp; Legal Resources 1203</a:t>
            </a:r>
          </a:p>
        </p:txBody>
      </p:sp>
    </p:spTree>
    <p:custDataLst>
      <p:tags r:id="rId1"/>
    </p:custDataLst>
    <p:extLst>
      <p:ext uri="{BB962C8B-B14F-4D97-AF65-F5344CB8AC3E}">
        <p14:creationId xmlns:p14="http://schemas.microsoft.com/office/powerpoint/2010/main" val="13995810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19177"/>
                                        </p:tgtEl>
                                        <p:attrNameLst>
                                          <p:attrName>style.visibility</p:attrName>
                                        </p:attrNameLst>
                                      </p:cBhvr>
                                      <p:to>
                                        <p:strVal val="visible"/>
                                      </p:to>
                                    </p:set>
                                    <p:animEffect transition="in" filter="wipe(up)">
                                      <p:cBhvr>
                                        <p:cTn id="7" dur="1000"/>
                                        <p:tgtEl>
                                          <p:spTgt spid="51917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19184"/>
                                        </p:tgtEl>
                                        <p:attrNameLst>
                                          <p:attrName>style.visibility</p:attrName>
                                        </p:attrNameLst>
                                      </p:cBhvr>
                                      <p:to>
                                        <p:strVal val="visible"/>
                                      </p:to>
                                    </p:set>
                                    <p:animEffect transition="in" filter="fade">
                                      <p:cBhvr>
                                        <p:cTn id="10" dur="500"/>
                                        <p:tgtEl>
                                          <p:spTgt spid="519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9177" grpId="0" animBg="1"/>
      <p:bldP spid="51918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ESENTER_VERSION" val="6"/>
  <p:tag name="PUBLISH_TITLE" val="Understanding Safety Data Sheets"/>
  <p:tag name="ARTICULATE_PUBLISH_PATH" val="C:\Documents and Settings\SPicone\Desktop\Understanding_Safety_Data_Sheets"/>
  <p:tag name="ARTICULATE_LOGO" val="TrainingToday_logo_Articulate_3_12.png"/>
  <p:tag name="ARTICULATE_PRESENTER" val="(None selected)"/>
  <p:tag name="ARTICULATE_PRESENTER_GUID" val="9869030842"/>
  <p:tag name="ARTICULATE_LMS" val="0"/>
  <p:tag name="ARTICULATE_TEMPLATE" val="BLR_Pub_to_Web_11_11"/>
  <p:tag name="ARTICULATE_TEMPLATE_GUID" val="5278f231-e1d8-4a22-83a0-ea17ffac3544"/>
  <p:tag name="LMS_PUBLISH" val="No"/>
  <p:tag name="PRESENTER_PREVIEW_MODE" val="0"/>
  <p:tag name="PRESENTER_PREVIEW_START" val="1"/>
  <p:tag name="PLAYERLOGOHEIGHT" val="107"/>
  <p:tag name="PLAYERLOGOWIDTH" val="486"/>
  <p:tag name="LAUNCHINNEWWINDOW" val="0"/>
  <p:tag name="LASTPUBLISHED" val="C:\Documents and Settings\SPicone\Desktop\Understanding_Safety_Data_Sheets\Understanding Safety Data Sheets\player.html"/>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MARGIN_1" val="0"/>
  <p:tag name="MARGIN_2" val="17.75"/>
  <p:tag name="MARGIN_3" val="36.25"/>
  <p:tag name="MARGIN_4" val="185.25"/>
  <p:tag name="MARGIN_5" val="194.25"/>
  <p:tag name="FONT_SIZE" val="12"/>
</p:tagLst>
</file>

<file path=ppt/tags/tag100.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MARGIN_1" val="0"/>
  <p:tag name="MARGIN_2" val="17.75"/>
  <p:tag name="MARGIN_3" val="36.25"/>
  <p:tag name="MARGIN_4" val="185.25"/>
  <p:tag name="MARGIN_5" val="194.25"/>
  <p:tag name="FONT_SIZE" val="12"/>
</p:tagLst>
</file>

<file path=ppt/tags/tag101.xml><?xml version="1.0" encoding="utf-8"?>
<p:tagLst xmlns:a="http://schemas.openxmlformats.org/drawingml/2006/main" xmlns:r="http://schemas.openxmlformats.org/officeDocument/2006/relationships" xmlns:p="http://schemas.openxmlformats.org/presentationml/2006/main">
  <p:tag name="TIMELINE" val="7.6/15.5/22.2"/>
  <p:tag name="ARTICULATE_SLIDE_GUID" val="cd9e3fe2-36dc-4af0-860f-36bdeec37d8e"/>
  <p:tag name="AUDIO_IMPORT" val="C:\Documents and Settings\SPicone\Desktop\Understanding_Safety_Data_Sheets\Audio\UnderstandingSDS26.wav"/>
  <p:tag name="AUDIO_ID" val="281"/>
  <p:tag name="ELAPSEDTIME" val="45.349"/>
  <p:tag name="ARTICULATE_SLIDE_NAV" val="26"/>
</p:tagLst>
</file>

<file path=ppt/tags/tag10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0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zeyzE1ot_files\slide0001_image001.png"/>
</p:tagLst>
</file>

<file path=ppt/tags/tag10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INRHpMts_files\slide0001_image001.png"/>
</p:tagLst>
</file>

<file path=ppt/tags/tag10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8luKhEPP_files\slide0001_image001.png"/>
</p:tagLst>
</file>

<file path=ppt/tags/tag106.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MARGIN_1" val="0"/>
  <p:tag name="MARGIN_2" val="17.75"/>
  <p:tag name="MARGIN_3" val="36.25"/>
  <p:tag name="MARGIN_4" val="185.25"/>
  <p:tag name="MARGIN_5" val="194.25"/>
  <p:tag name="FONT_SIZE" val="12"/>
</p:tagLst>
</file>

<file path=ppt/tags/tag11.xml><?xml version="1.0" encoding="utf-8"?>
<p:tagLst xmlns:a="http://schemas.openxmlformats.org/drawingml/2006/main" xmlns:r="http://schemas.openxmlformats.org/officeDocument/2006/relationships" xmlns:p="http://schemas.openxmlformats.org/presentationml/2006/main">
  <p:tag name="TIMELINE" val="12.5/22.2/25.0/34.1/36.6/45.9/47.9/56.6"/>
  <p:tag name="ARTICULATE_SLIDE_GUID" val="5859c4c0-4910-4129-8c8b-90a8005d4f6f"/>
  <p:tag name="AUDIO_IMPORT" val="C:\Documents and Settings\SPicone\Desktop\Understanding_Safety_Data_Sheets\Audio\UnderstandingSDS3.wav"/>
  <p:tag name="AUDIO_ID" val="258"/>
  <p:tag name="ELAPSEDTIME" val="67.449"/>
  <p:tag name="ARTICULATE_SLIDE_NAV" val="3"/>
</p:tagLst>
</file>

<file path=ppt/tags/tag1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kptELYX9_files\slide0001_image001.jpg"/>
</p:tagLst>
</file>

<file path=ppt/tags/tag1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e8SXrDU6_files\slide0001_image001.png"/>
</p:tagLst>
</file>

<file path=ppt/tags/tag1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F451rKBL_files\slide0001_image001.png"/>
</p:tagLst>
</file>

<file path=ppt/tags/tag1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qziVsRtb_files\slide0001_image001.png"/>
</p:tagLst>
</file>

<file path=ppt/tags/tag1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Gwga9YHg_files\slide0001_image001.png"/>
</p:tagLst>
</file>

<file path=ppt/tags/tag17.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11"/>
  <p:tag name="BULLET_5" val="8226"/>
  <p:tag name="BULLET_6" val="8211"/>
  <p:tag name="BULLET_7" val="8226"/>
  <p:tag name="BULLET_8" val="8211"/>
  <p:tag name="BULLET_9" val="8226"/>
  <p:tag name="BULLET_10" val="8211"/>
  <p:tag name="BULLET_11" val="8226"/>
  <p:tag name="BULLET_12" val="8226"/>
  <p:tag name="MARGIN_1" val="0"/>
  <p:tag name="MARGIN_2" val="17.75"/>
  <p:tag name="MARGIN_3" val="36.25"/>
  <p:tag name="MARGIN_4" val="185.25"/>
  <p:tag name="MARGIN_5" val="194.25"/>
  <p:tag name="FONT_SIZE" val="12"/>
</p:tagLst>
</file>

<file path=ppt/tags/tag18.xml><?xml version="1.0" encoding="utf-8"?>
<p:tagLst xmlns:a="http://schemas.openxmlformats.org/drawingml/2006/main" xmlns:r="http://schemas.openxmlformats.org/officeDocument/2006/relationships" xmlns:p="http://schemas.openxmlformats.org/presentationml/2006/main">
  <p:tag name="TIMELINE" val="1.3/38.7/50.6/66.1/84.7"/>
  <p:tag name="ARTICULATE_SLIDE_GUID" val="3433ab2a-1529-438e-b551-c31392e9dbed"/>
  <p:tag name="AUDIO_IMPORT" val="C:\Documents and Settings\SPicone\Desktop\Understanding_Safety_Data_Sheets\Audio\UnderstandingSDS4.wav"/>
  <p:tag name="AUDIO_ID" val="259"/>
  <p:tag name="ELAPSEDTIME" val="115.305"/>
  <p:tag name="ARTICULATE_SLIDE_NAV" val="4"/>
</p:tagLst>
</file>

<file path=ppt/tags/tag1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UkLsvkV4_files\slide0001_image001.jpg"/>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jqfcoRUU_files\slide0001_image001.jpg"/>
</p:tagLst>
</file>

<file path=ppt/tags/tag20.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MARGIN_1" val="0"/>
  <p:tag name="MARGIN_2" val="17.75"/>
  <p:tag name="MARGIN_3" val="36.25"/>
  <p:tag name="MARGIN_4" val="185.25"/>
  <p:tag name="MARGIN_5" val="194.25"/>
  <p:tag name="FONT_SIZE" val="12"/>
</p:tagLst>
</file>

<file path=ppt/tags/tag21.xml><?xml version="1.0" encoding="utf-8"?>
<p:tagLst xmlns:a="http://schemas.openxmlformats.org/drawingml/2006/main" xmlns:r="http://schemas.openxmlformats.org/officeDocument/2006/relationships" xmlns:p="http://schemas.openxmlformats.org/presentationml/2006/main">
  <p:tag name="TIMELINE" val="22.8/27.3/34.4/40.1/46.1/52.1"/>
  <p:tag name="ARTICULATE_SLIDE_GUID" val="f9e8f13d-89cd-4162-bf3a-6bf50d64a84f"/>
  <p:tag name="AUDIO_IMPORT" val="C:\Documents and Settings\SPicone\Desktop\Understanding_Safety_Data_Sheets\Audio\UnderstandingSDS5.wav"/>
  <p:tag name="AUDIO_ID" val="260"/>
  <p:tag name="ELAPSEDTIME" val="56.791"/>
  <p:tag name="ARTICULATE_SLIDE_NAV" val="5"/>
</p:tagLst>
</file>

<file path=ppt/tags/tag2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iADJx7X3_files\slide0001_image001.jpg"/>
</p:tagLst>
</file>

<file path=ppt/tags/tag23.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MARGIN_1" val="0"/>
  <p:tag name="MARGIN_2" val="17.75"/>
  <p:tag name="MARGIN_3" val="36.25"/>
  <p:tag name="MARGIN_4" val="185.25"/>
  <p:tag name="MARGIN_5" val="194.25"/>
  <p:tag name="FONT_SIZE" val="12"/>
</p:tagLst>
</file>

<file path=ppt/tags/tag24.xml><?xml version="1.0" encoding="utf-8"?>
<p:tagLst xmlns:a="http://schemas.openxmlformats.org/drawingml/2006/main" xmlns:r="http://schemas.openxmlformats.org/officeDocument/2006/relationships" xmlns:p="http://schemas.openxmlformats.org/presentationml/2006/main">
  <p:tag name="ARTICULATE_SLIDE_GUID" val="9f0c5baf-03ba-4b6e-8c74-a6f21aca9620"/>
  <p:tag name="AUDIO_IMPORT" val="C:\Documents and Settings\SPicone\Desktop\Understanding_Safety_Data_Sheets\Audio\UnderstandingSDS6.wav"/>
  <p:tag name="AUDIO_ID" val="261"/>
  <p:tag name="ELAPSEDTIME" val="81.058"/>
  <p:tag name="TIMELINE" val="1.1/24.0/43.9/68.0"/>
  <p:tag name="ARTICULATE_SLIDE_NAV" val="6"/>
</p:tagLst>
</file>

<file path=ppt/tags/tag2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rcp90wmk_files\slide0001_image001.jpg"/>
</p:tagLst>
</file>

<file path=ppt/tags/tag26.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MARGIN_1" val="0"/>
  <p:tag name="MARGIN_2" val="17.75"/>
  <p:tag name="MARGIN_3" val="72"/>
  <p:tag name="MARGIN_4" val="108"/>
  <p:tag name="MARGIN_5" val="144"/>
  <p:tag name="FONT_SIZE" val="12"/>
</p:tagLst>
</file>

<file path=ppt/tags/tag27.xml><?xml version="1.0" encoding="utf-8"?>
<p:tagLst xmlns:a="http://schemas.openxmlformats.org/drawingml/2006/main" xmlns:r="http://schemas.openxmlformats.org/officeDocument/2006/relationships" xmlns:p="http://schemas.openxmlformats.org/presentationml/2006/main">
  <p:tag name="TIMELINE" val="10.8/15.5/19.7/25.2"/>
  <p:tag name="ARTICULATE_SLIDE_GUID" val="49dfa588-b4dc-4e86-a24e-47f8f94578ed"/>
  <p:tag name="AUDIO_IMPORT" val="C:\Documents and Settings\SPicone\Desktop\Understanding_Safety_Data_Sheets\Audio\UnderstandingSDS7.wav"/>
  <p:tag name="AUDIO_ID" val="262"/>
  <p:tag name="ELAPSEDTIME" val="47.622"/>
  <p:tag name="ARTICULATE_SLIDE_NAV" val="7"/>
</p:tagLst>
</file>

<file path=ppt/tags/tag2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9.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l8AVKnH8_files\slide0001_image001.png"/>
</p:tagLst>
</file>

<file path=ppt/tags/tag30.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MARGIN_1" val="0"/>
  <p:tag name="MARGIN_2" val="17.75"/>
  <p:tag name="MARGIN_3" val="36.25"/>
  <p:tag name="MARGIN_4" val="185.25"/>
  <p:tag name="MARGIN_5" val="194.25"/>
  <p:tag name="FONT_SIZE" val="12"/>
</p:tagLst>
</file>

<file path=ppt/tags/tag31.xml><?xml version="1.0" encoding="utf-8"?>
<p:tagLst xmlns:a="http://schemas.openxmlformats.org/drawingml/2006/main" xmlns:r="http://schemas.openxmlformats.org/officeDocument/2006/relationships" xmlns:p="http://schemas.openxmlformats.org/presentationml/2006/main">
  <p:tag name="TIMELINE" val="9.6/29.6/41.9"/>
  <p:tag name="ARTICULATE_SLIDE_GUID" val="5fe49b41-a0d1-47b1-b56e-13f29afe151f"/>
  <p:tag name="AUDIO_IMPORT" val="C:\Documents and Settings\SPicone\Desktop\Understanding_Safety_Data_Sheets\Audio\UnderstandingSDS8.wav"/>
  <p:tag name="AUDIO_ID" val="263"/>
  <p:tag name="ELAPSEDTIME" val="63.53"/>
  <p:tag name="ARTICULATE_SLIDE_NAV" val="8"/>
</p:tagLst>
</file>

<file path=ppt/tags/tag3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4.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MARGIN_1" val="0"/>
  <p:tag name="MARGIN_2" val="17.75"/>
  <p:tag name="MARGIN_3" val="36.25"/>
  <p:tag name="MARGIN_4" val="185.25"/>
  <p:tag name="MARGIN_5" val="194.25"/>
  <p:tag name="FONT_SIZE" val="12"/>
</p:tagLst>
</file>

<file path=ppt/tags/tag35.xml><?xml version="1.0" encoding="utf-8"?>
<p:tagLst xmlns:a="http://schemas.openxmlformats.org/drawingml/2006/main" xmlns:r="http://schemas.openxmlformats.org/officeDocument/2006/relationships" xmlns:p="http://schemas.openxmlformats.org/presentationml/2006/main">
  <p:tag name="ARTICULATE_SLIDE_GUID" val="90be2e3b-02d2-4989-bb2d-1eaf6c088bcb"/>
  <p:tag name="AUDIO_IMPORT" val="C:\Documents and Settings\SPicone\Desktop\Understanding_Safety_Data_Sheets\Audio\UnderstandingSDS9.wav"/>
  <p:tag name="AUDIO_ID" val="264"/>
  <p:tag name="ELAPSEDTIME" val="44.644"/>
  <p:tag name="ARTICULATE_SLIDE_NAV" val="9"/>
</p:tagLst>
</file>

<file path=ppt/tags/tag36.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7.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8.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45"/>
  <p:tag name="BULLET_7" val="45"/>
  <p:tag name="BULLET_8" val="8226"/>
  <p:tag name="MARGIN_1" val="0"/>
  <p:tag name="MARGIN_2" val="-2.147484E+09"/>
  <p:tag name="MARGIN_3" val="36.25"/>
  <p:tag name="MARGIN_4" val="185.25"/>
  <p:tag name="MARGIN_5" val="194.25"/>
  <p:tag name="FONT_SIZE" val="12"/>
</p:tagLst>
</file>

<file path=ppt/tags/tag39.xml><?xml version="1.0" encoding="utf-8"?>
<p:tagLst xmlns:a="http://schemas.openxmlformats.org/drawingml/2006/main" xmlns:r="http://schemas.openxmlformats.org/officeDocument/2006/relationships" xmlns:p="http://schemas.openxmlformats.org/presentationml/2006/main">
  <p:tag name="ARTICULATE_SLIDE_GUID" val="cc1ec9eb-a69c-4120-b65d-d0e1ec680ea0"/>
  <p:tag name="AUDIO_IMPORT" val="C:\Documents and Settings\SPicone\Desktop\Understanding_Safety_Data_Sheets\Audio\UnderstandingSDS10.wav"/>
  <p:tag name="AUDIO_ID" val="265"/>
  <p:tag name="ELAPSEDTIME" val="42.737"/>
  <p:tag name="ARTICULATE_SLIDE_NAV" val="10"/>
</p:tagLst>
</file>

<file path=ppt/tags/tag4.xml><?xml version="1.0" encoding="utf-8"?>
<p:tagLst xmlns:a="http://schemas.openxmlformats.org/drawingml/2006/main" xmlns:r="http://schemas.openxmlformats.org/officeDocument/2006/relationships" xmlns:p="http://schemas.openxmlformats.org/presentationml/2006/main">
  <p:tag name="ARTICULATE_SLIDE_GUID" val="ca3812ca-1ef7-4dd0-b718-0292abaa9785"/>
  <p:tag name="AUDIO_IMPORT" val="C:\Documents and Settings\SPicone\Desktop\Understanding_Safety_Data_Sheets\Audio\UnderstandingSDS1.wav"/>
  <p:tag name="AUDIO_ID" val="256"/>
  <p:tag name="ELAPSEDTIME" val="74.293"/>
  <p:tag name="ARTICULATE_SLIDE_NAV" val="1"/>
</p:tagLst>
</file>

<file path=ppt/tags/tag40.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1.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2.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MARGIN_1" val="0"/>
  <p:tag name="MARGIN_2" val="18.12504"/>
  <p:tag name="MARGIN_3" val="36.25"/>
  <p:tag name="MARGIN_4" val="185.25"/>
  <p:tag name="MARGIN_5" val="194.25"/>
  <p:tag name="FONT_SIZE" val="12"/>
</p:tagLst>
</file>

<file path=ppt/tags/tag43.xml><?xml version="1.0" encoding="utf-8"?>
<p:tagLst xmlns:a="http://schemas.openxmlformats.org/drawingml/2006/main" xmlns:r="http://schemas.openxmlformats.org/officeDocument/2006/relationships" xmlns:p="http://schemas.openxmlformats.org/presentationml/2006/main">
  <p:tag name="ARTICULATE_SLIDE_GUID" val="be818f3a-23fe-44f6-a5ae-6fe3e7d392b7"/>
  <p:tag name="TIMELINE" val="7.7/17.1/19.5/29.6/32.2/39.4/46.0/54.8/58.3/68.2"/>
  <p:tag name="AUDIO_IMPORT" val="C:\Documents and Settings\SPicone\Desktop\Understanding_Safety_Data_Sheets\Audio\UnderstandingSDS11.wav"/>
  <p:tag name="AUDIO_ID" val="266"/>
  <p:tag name="ELAPSEDTIME" val="76.017"/>
  <p:tag name="ARTICULATE_SLIDE_NAV" val="11"/>
</p:tagLst>
</file>

<file path=ppt/tags/tag4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zOQ1nhYk_files\slide0001_image001.png"/>
</p:tagLst>
</file>

<file path=ppt/tags/tag4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aJ3VooG0_files\slide0001_image001.png"/>
</p:tagLst>
</file>

<file path=ppt/tags/tag4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XEV4sq1d_files\slide0001_image001.png"/>
</p:tagLst>
</file>

<file path=ppt/tags/tag4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YcWyodFf_files\slide0001_image001.png"/>
</p:tagLst>
</file>

<file path=ppt/tags/tag48.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odaocj2b_files\slide0001_image001.png"/>
</p:tagLst>
</file>

<file path=ppt/tags/tag4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SCsdgTP9_files\slide0001_image001.png"/>
</p:tagLst>
</file>

<file path=ppt/tags/tag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QQJROSg6_files\slide0001_image001.jpg"/>
</p:tagLst>
</file>

<file path=ppt/tags/tag50.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11"/>
  <p:tag name="BULLET_5" val="8226"/>
  <p:tag name="BULLET_6" val="8211"/>
  <p:tag name="BULLET_7" val="8226"/>
  <p:tag name="BULLET_8" val="8211"/>
  <p:tag name="BULLET_9" val="8226"/>
  <p:tag name="BULLET_10" val="8211"/>
  <p:tag name="BULLET_11" val="8226"/>
  <p:tag name="BULLET_12" val="8211"/>
  <p:tag name="BULLET_13" val="8226"/>
  <p:tag name="MARGIN_1" val="0"/>
  <p:tag name="MARGIN_2" val="17.75"/>
  <p:tag name="MARGIN_3" val="36.25"/>
  <p:tag name="MARGIN_4" val="185.25"/>
  <p:tag name="MARGIN_5" val="194.25"/>
  <p:tag name="FONT_SIZE" val="12"/>
</p:tagLst>
</file>

<file path=ppt/tags/tag51.xml><?xml version="1.0" encoding="utf-8"?>
<p:tagLst xmlns:a="http://schemas.openxmlformats.org/drawingml/2006/main" xmlns:r="http://schemas.openxmlformats.org/officeDocument/2006/relationships" xmlns:p="http://schemas.openxmlformats.org/presentationml/2006/main">
  <p:tag name="TIMELINE" val="10.1/12.5/16.1/21.0"/>
  <p:tag name="ARTICULATE_SLIDE_GUID" val="d170d2e7-a9cc-4a86-9141-0deb40acdb30"/>
  <p:tag name="AUDIO_IMPORT" val="C:\Documents and Settings\SPicone\Desktop\Understanding_Safety_Data_Sheets\Audio\UnderstandingSDS12.wav"/>
  <p:tag name="AUDIO_ID" val="267"/>
  <p:tag name="ELAPSEDTIME" val="37.773"/>
  <p:tag name="ARTICULATE_SLIDE_NAV" val="12"/>
</p:tagLst>
</file>

<file path=ppt/tags/tag5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mzkgze9d_files\slide0001_image001.jpg"/>
</p:tagLst>
</file>

<file path=ppt/tags/tag53.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MARGIN_1" val="0"/>
  <p:tag name="MARGIN_2" val="17.75"/>
  <p:tag name="MARGIN_3" val="36.25"/>
  <p:tag name="MARGIN_4" val="185.25"/>
  <p:tag name="MARGIN_5" val="194.25"/>
  <p:tag name="FONT_SIZE" val="12"/>
</p:tagLst>
</file>

<file path=ppt/tags/tag54.xml><?xml version="1.0" encoding="utf-8"?>
<p:tagLst xmlns:a="http://schemas.openxmlformats.org/drawingml/2006/main" xmlns:r="http://schemas.openxmlformats.org/officeDocument/2006/relationships" xmlns:p="http://schemas.openxmlformats.org/presentationml/2006/main">
  <p:tag name="TIMELINE" val="7.0/15.0/24.8"/>
  <p:tag name="ARTICULATE_SLIDE_GUID" val="f556e765-6687-4a0e-87a0-792fbffd68ad"/>
  <p:tag name="AUDIO_IMPORT" val="C:\Documents and Settings\SPicone\Desktop\Understanding_Safety_Data_Sheets\Audio\UnderstandingSDS13.wav"/>
  <p:tag name="AUDIO_ID" val="268"/>
  <p:tag name="ELAPSEDTIME" val="40.072"/>
  <p:tag name="ARTICULATE_SLIDE_NAV" val="13"/>
</p:tagLst>
</file>

<file path=ppt/tags/tag5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56.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57.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MARGIN_1" val="0"/>
  <p:tag name="MARGIN_2" val="17.75"/>
  <p:tag name="MARGIN_3" val="36.25"/>
  <p:tag name="MARGIN_4" val="185.25"/>
  <p:tag name="MARGIN_5" val="194.25"/>
  <p:tag name="FONT_SIZE" val="12"/>
</p:tagLst>
</file>

<file path=ppt/tags/tag58.xml><?xml version="1.0" encoding="utf-8"?>
<p:tagLst xmlns:a="http://schemas.openxmlformats.org/drawingml/2006/main" xmlns:r="http://schemas.openxmlformats.org/officeDocument/2006/relationships" xmlns:p="http://schemas.openxmlformats.org/presentationml/2006/main">
  <p:tag name="ARTICULATE_SLIDE_GUID" val="1143f4d0-7bb2-4f90-b172-3fd36265bc7f"/>
  <p:tag name="AUDIO_IMPORT" val="C:\Documents and Settings\SPicone\Desktop\Understanding_Safety_Data_Sheets\Audio\UnderstandingSDS14.wav"/>
  <p:tag name="AUDIO_ID" val="269"/>
  <p:tag name="ELAPSEDTIME" val="23.72"/>
  <p:tag name="ARTICULATE_SLIDE_NAV" val="14"/>
</p:tagLst>
</file>

<file path=ppt/tags/tag59.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6.xml><?xml version="1.0" encoding="utf-8"?>
<p:tagLst xmlns:a="http://schemas.openxmlformats.org/drawingml/2006/main" xmlns:r="http://schemas.openxmlformats.org/officeDocument/2006/relationships" xmlns:p="http://schemas.openxmlformats.org/presentationml/2006/main">
  <p:tag name="TIMELINE" val="10.5/15.6/24.2"/>
  <p:tag name="ARTICULATE_SLIDE_GUID" val="a9023506-3643-48aa-ba72-dfb6d793a659"/>
  <p:tag name="AUDIO_IMPORT" val="C:\Documents and Settings\SPicone\Desktop\Understanding_Safety_Data_Sheets\Audio\UnderstandingSDS2.wav"/>
  <p:tag name="AUDIO_ID" val="257"/>
  <p:tag name="ELAPSEDTIME" val="30.799"/>
  <p:tag name="ARTICULATE_SLIDE_NAV" val="2"/>
</p:tagLst>
</file>

<file path=ppt/tags/tag60.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61.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MARGIN_1" val="0"/>
  <p:tag name="MARGIN_2" val="17.75"/>
  <p:tag name="MARGIN_3" val="36.25"/>
  <p:tag name="MARGIN_4" val="185.25"/>
  <p:tag name="MARGIN_5" val="194.25"/>
  <p:tag name="FONT_SIZE" val="12"/>
</p:tagLst>
</file>

<file path=ppt/tags/tag62.xml><?xml version="1.0" encoding="utf-8"?>
<p:tagLst xmlns:a="http://schemas.openxmlformats.org/drawingml/2006/main" xmlns:r="http://schemas.openxmlformats.org/officeDocument/2006/relationships" xmlns:p="http://schemas.openxmlformats.org/presentationml/2006/main">
  <p:tag name="TIMELINE" val="6.2/9.4"/>
  <p:tag name="ARTICULATE_SLIDE_GUID" val="7aa019f6-7c98-44a2-b3d2-478bc40391a4"/>
  <p:tag name="AUDIO_IMPORT" val="C:\Documents and Settings\SPicone\Desktop\Understanding_Safety_Data_Sheets\Audio\UnderstandingSDS15.wav"/>
  <p:tag name="AUDIO_ID" val="270"/>
  <p:tag name="ELAPSEDTIME" val="35.344"/>
  <p:tag name="ARTICULATE_SLIDE_NAV" val="15"/>
</p:tagLst>
</file>

<file path=ppt/tags/tag6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64.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65.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MARGIN_1" val="0"/>
  <p:tag name="MARGIN_2" val="17.75"/>
  <p:tag name="MARGIN_3" val="36.25"/>
  <p:tag name="MARGIN_4" val="185.25"/>
  <p:tag name="MARGIN_5" val="194.25"/>
  <p:tag name="FONT_SIZE" val="12"/>
</p:tagLst>
</file>

<file path=ppt/tags/tag66.xml><?xml version="1.0" encoding="utf-8"?>
<p:tagLst xmlns:a="http://schemas.openxmlformats.org/drawingml/2006/main" xmlns:r="http://schemas.openxmlformats.org/officeDocument/2006/relationships" xmlns:p="http://schemas.openxmlformats.org/presentationml/2006/main">
  <p:tag name="TIMELINE" val="9.4/28.3/46.4"/>
  <p:tag name="ARTICULATE_SLIDE_GUID" val="ebd5c41e-7831-43e7-b8fe-63ba25f014df"/>
  <p:tag name="AUDIO_IMPORT" val="C:\Documents and Settings\SPicone\Desktop\Understanding_Safety_Data_Sheets\Audio\UnderstandingSDS16.wav"/>
  <p:tag name="AUDIO_ID" val="271"/>
  <p:tag name="ELAPSEDTIME" val="57.078"/>
  <p:tag name="ARTICULATE_SLIDE_NAV" val="16"/>
</p:tagLst>
</file>

<file path=ppt/tags/tag67.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6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69.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MARGIN_1" val="0"/>
  <p:tag name="MARGIN_2" val="17.75"/>
  <p:tag name="MARGIN_3" val="36.25"/>
  <p:tag name="MARGIN_4" val="185.25"/>
  <p:tag name="MARGIN_5" val="194.25"/>
  <p:tag name="FONT_SIZE" val="12"/>
</p:tagLst>
</file>

<file path=ppt/tags/tag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RZqR13sA_files\slide0001_image001.png"/>
</p:tagLst>
</file>

<file path=ppt/tags/tag70.xml><?xml version="1.0" encoding="utf-8"?>
<p:tagLst xmlns:a="http://schemas.openxmlformats.org/drawingml/2006/main" xmlns:r="http://schemas.openxmlformats.org/officeDocument/2006/relationships" xmlns:p="http://schemas.openxmlformats.org/presentationml/2006/main">
  <p:tag name="ARTICULATE_SLIDE_GUID" val="bd898984-4229-46f1-a5f2-af207d424ecb"/>
  <p:tag name="AUDIO_IMPORT" val="C:\Documents and Settings\SPicone\Desktop\Understanding_Safety_Data_Sheets\Audio\UnderstandingSDS17.wav"/>
  <p:tag name="AUDIO_ID" val="272"/>
  <p:tag name="ELAPSEDTIME" val="59.089"/>
  <p:tag name="ARTICULATE_SLIDE_NAV" val="17"/>
</p:tagLst>
</file>

<file path=ppt/tags/tag71.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7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73.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BULLET_11" val="45"/>
  <p:tag name="BULLET_12" val="45"/>
  <p:tag name="BULLET_13" val="45"/>
  <p:tag name="BULLET_14" val="45"/>
  <p:tag name="BULLET_15" val="8226"/>
  <p:tag name="BULLET_16" val="8226"/>
  <p:tag name="MARGIN_1" val="0"/>
  <p:tag name="MARGIN_2" val="-2.147484E+09"/>
  <p:tag name="MARGIN_3" val="36.25"/>
  <p:tag name="MARGIN_4" val="185.25"/>
  <p:tag name="MARGIN_5" val="194.25"/>
  <p:tag name="FONT_SIZE" val="12"/>
</p:tagLst>
</file>

<file path=ppt/tags/tag74.xml><?xml version="1.0" encoding="utf-8"?>
<p:tagLst xmlns:a="http://schemas.openxmlformats.org/drawingml/2006/main" xmlns:r="http://schemas.openxmlformats.org/officeDocument/2006/relationships" xmlns:p="http://schemas.openxmlformats.org/presentationml/2006/main">
  <p:tag name="ARTICULATE_SLIDE_GUID" val="62b632af-5fad-4f6d-939d-f6fdd77e50b1"/>
  <p:tag name="AUDIO_IMPORT" val="C:\Documents and Settings\SPicone\Desktop\Understanding_Safety_Data_Sheets\Audio\UnderstandingSDS18.wav"/>
  <p:tag name="AUDIO_ID" val="273"/>
  <p:tag name="ELAPSEDTIME" val="56.634"/>
  <p:tag name="ARTICULATE_SLIDE_NAV" val="18"/>
</p:tagLst>
</file>

<file path=ppt/tags/tag7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76.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77.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MARGIN_1" val="0"/>
  <p:tag name="MARGIN_2" val="17.75"/>
  <p:tag name="MARGIN_3" val="36.25"/>
  <p:tag name="MARGIN_4" val="185.25"/>
  <p:tag name="MARGIN_5" val="194.25"/>
  <p:tag name="FONT_SIZE" val="12"/>
</p:tagLst>
</file>

<file path=ppt/tags/tag78.xml><?xml version="1.0" encoding="utf-8"?>
<p:tagLst xmlns:a="http://schemas.openxmlformats.org/drawingml/2006/main" xmlns:r="http://schemas.openxmlformats.org/officeDocument/2006/relationships" xmlns:p="http://schemas.openxmlformats.org/presentationml/2006/main">
  <p:tag name="TIMELINE" val="11.4/17.5/22.5/28.3"/>
  <p:tag name="ARTICULATE_SLIDE_GUID" val="1a08a7a0-e791-4cf4-8438-e34f75e0143e"/>
  <p:tag name="AUDIO_IMPORT" val="C:\Documents and Settings\SPicone\Desktop\Understanding_Safety_Data_Sheets\Audio\UnderstandingSDS19.wav"/>
  <p:tag name="AUDIO_ID" val="274"/>
  <p:tag name="ELAPSEDTIME" val="54.779"/>
  <p:tag name="ARTICULATE_SLIDE_NAV" val="19"/>
</p:tagLst>
</file>

<file path=ppt/tags/tag79.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8.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uF4UD2p1_files\slide0001_image001.png"/>
</p:tagLst>
</file>

<file path=ppt/tags/tag80.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81.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MARGIN_1" val="0"/>
  <p:tag name="MARGIN_2" val="17.75"/>
  <p:tag name="MARGIN_3" val="36.25"/>
  <p:tag name="MARGIN_4" val="185.25"/>
  <p:tag name="MARGIN_5" val="194.25"/>
  <p:tag name="FONT_SIZE" val="12"/>
</p:tagLst>
</file>

<file path=ppt/tags/tag82.xml><?xml version="1.0" encoding="utf-8"?>
<p:tagLst xmlns:a="http://schemas.openxmlformats.org/drawingml/2006/main" xmlns:r="http://schemas.openxmlformats.org/officeDocument/2006/relationships" xmlns:p="http://schemas.openxmlformats.org/presentationml/2006/main">
  <p:tag name="ARTICULATE_SLIDE_GUID" val="4345211d-ecb3-4c8b-bd89-2c724b6f1962"/>
  <p:tag name="AUDIO_IMPORT" val="C:\Documents and Settings\SPicone\Desktop\Understanding_Safety_Data_Sheets\Audio\UnderstandingSDS20.wav"/>
  <p:tag name="AUDIO_ID" val="275"/>
  <p:tag name="ELAPSEDTIME" val="42.345"/>
  <p:tag name="ARTICULATE_SLIDE_NAV" val="20"/>
</p:tagLst>
</file>

<file path=ppt/tags/tag8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84.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85.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MARGIN_1" val="0"/>
  <p:tag name="MARGIN_2" val="18.12504"/>
  <p:tag name="MARGIN_3" val="36.25"/>
  <p:tag name="MARGIN_4" val="185.25"/>
  <p:tag name="MARGIN_5" val="194.25"/>
  <p:tag name="FONT_SIZE" val="12"/>
</p:tagLst>
</file>

<file path=ppt/tags/tag86.xml><?xml version="1.0" encoding="utf-8"?>
<p:tagLst xmlns:a="http://schemas.openxmlformats.org/drawingml/2006/main" xmlns:r="http://schemas.openxmlformats.org/officeDocument/2006/relationships" xmlns:p="http://schemas.openxmlformats.org/presentationml/2006/main">
  <p:tag name="ARTICULATE_SLIDE_GUID" val="66b21a42-923f-4cd6-9498-5e5c6f41bf89"/>
  <p:tag name="AUDIO_IMPORT" val="C:\Documents and Settings\SPicone\Desktop\Understanding_Safety_Data_Sheets\Audio\UnderstandingSDS21.wav"/>
  <p:tag name="AUDIO_ID" val="276"/>
  <p:tag name="ELAPSEDTIME" val="19.383"/>
  <p:tag name="ARTICULATE_SLIDE_NAV" val="21"/>
</p:tagLst>
</file>

<file path=ppt/tags/tag87.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8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89.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MARGIN_1" val="0"/>
  <p:tag name="MARGIN_2" val="17.75"/>
  <p:tag name="MARGIN_3" val="36.25"/>
  <p:tag name="MARGIN_4" val="185.25"/>
  <p:tag name="MARGIN_5" val="194.25"/>
  <p:tag name="FONT_SIZE" val="12"/>
</p:tagLst>
</file>

<file path=ppt/tags/tag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lbcR4qh1_files\slide0001_image001.png"/>
</p:tagLst>
</file>

<file path=ppt/tags/tag90.xml><?xml version="1.0" encoding="utf-8"?>
<p:tagLst xmlns:a="http://schemas.openxmlformats.org/drawingml/2006/main" xmlns:r="http://schemas.openxmlformats.org/officeDocument/2006/relationships" xmlns:p="http://schemas.openxmlformats.org/presentationml/2006/main">
  <p:tag name="TIMELINE" val="7.8/14.0/17.1/20.0/22.9"/>
  <p:tag name="ARTICULATE_SLIDE_GUID" val="8e2a6f6b-a007-4b56-8037-fdc9ea421eba"/>
  <p:tag name="AUDIO_IMPORT" val="C:\Documents and Settings\SPicone\Desktop\Understanding_Safety_Data_Sheets\Audio\UnderstandingSDS22.wav"/>
  <p:tag name="AUDIO_ID" val="277"/>
  <p:tag name="ELAPSEDTIME" val="34.822"/>
  <p:tag name="ARTICULATE_SLIDE_NAV" val="22"/>
</p:tagLst>
</file>

<file path=ppt/tags/tag91.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9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93.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MARGIN_1" val="0"/>
  <p:tag name="MARGIN_2" val="17.75"/>
  <p:tag name="MARGIN_3" val="36.25"/>
  <p:tag name="MARGIN_4" val="185.25"/>
  <p:tag name="MARGIN_5" val="194.25"/>
  <p:tag name="FONT_SIZE" val="12"/>
</p:tagLst>
</file>

<file path=ppt/tags/tag94.xml><?xml version="1.0" encoding="utf-8"?>
<p:tagLst xmlns:a="http://schemas.openxmlformats.org/drawingml/2006/main" xmlns:r="http://schemas.openxmlformats.org/officeDocument/2006/relationships" xmlns:p="http://schemas.openxmlformats.org/presentationml/2006/main">
  <p:tag name="TIMELINE" val="1.4/8.1"/>
  <p:tag name="ARTICULATE_SLIDE_GUID" val="5f691f86-ffdb-4199-b9e2-7dfaeb8c97c3"/>
  <p:tag name="AUDIO_IMPORT" val="C:\Documents and Settings\SPicone\Desktop\Understanding_Safety_Data_Sheets\Audio\UnderstandingSDS23.wav"/>
  <p:tag name="AUDIO_ID" val="278"/>
  <p:tag name="ELAPSEDTIME" val="16.013"/>
  <p:tag name="ARTICULATE_SLIDE_NAV" val="23"/>
</p:tagLst>
</file>

<file path=ppt/tags/tag9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96.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97.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MARGIN_1" val="0"/>
  <p:tag name="MARGIN_2" val="17.75"/>
  <p:tag name="MARGIN_3" val="36.25"/>
  <p:tag name="MARGIN_4" val="185.25"/>
  <p:tag name="MARGIN_5" val="194.25"/>
  <p:tag name="FONT_SIZE" val="12"/>
</p:tagLst>
</file>

<file path=ppt/tags/tag98.xml><?xml version="1.0" encoding="utf-8"?>
<p:tagLst xmlns:a="http://schemas.openxmlformats.org/drawingml/2006/main" xmlns:r="http://schemas.openxmlformats.org/officeDocument/2006/relationships" xmlns:p="http://schemas.openxmlformats.org/presentationml/2006/main">
  <p:tag name="TIMELINE" val="41.9/45.0/47.6/50.7/53.3/56.4/60.0/63.4/65.9/68.9/71.9/75.0/77.3/81.4"/>
  <p:tag name="ARTICULATE_SLIDE_GUID" val="d4e315ad-41ed-4286-9171-683065991cc5"/>
  <p:tag name="AUDIO_IMPORT" val="C:\Documents and Settings\SPicone\Desktop\Understanding_Safety_Data_Sheets\Audio\UnderstandingSDS24.wav"/>
  <p:tag name="AUDIO_ID" val="279"/>
  <p:tag name="ELAPSEDTIME" val="83.566"/>
  <p:tag name="ARTICULATE_SLIDE_NAV" val="24"/>
</p:tagLst>
</file>

<file path=ppt/tags/tag9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SPicone\LOCALS~1\Temp\articulate\presenter\imgtemp\couSQBev_files\slide0001_image001.png"/>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R Ppt Trainin…late Oct_09">
  <a:themeElements>
    <a:clrScheme name="BLR Ppt Trainin…late Oct_09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R Ppt Trainin…late Oct_09">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R Ppt Trainin…late Oct_09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R Ppt Trainin…late Oct_09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R Ppt Trainin…late Oct_09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R Ppt Trainin…late Oct_09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R Ppt Trainin…late Oct_09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R Ppt Trainin…late Oct_09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R Ppt Trainin…late Oct_09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Custom Design">
  <a:themeElements>
    <a:clrScheme name="5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5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5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5_Custom Design 13">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FAA100"/>
        </a:hlink>
        <a:folHlink>
          <a:srgbClr val="C0C0C0"/>
        </a:folHlink>
      </a:clrScheme>
      <a:clrMap bg1="lt1" tx1="dk1" bg2="lt2" tx2="dk2" accent1="accent1" accent2="accent2" accent3="accent3" accent4="accent4" accent5="accent5" accent6="accent6" hlink="hlink" folHlink="folHlink"/>
    </a:extraClrScheme>
    <a:extraClrScheme>
      <a:clrScheme name="5_Custom Design 1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800000"/>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41538D537132941AC7DA676843DEDC6" ma:contentTypeVersion="1" ma:contentTypeDescription="Create a new document." ma:contentTypeScope="" ma:versionID="8b8040e1a52fe4ec513b3257040771b9">
  <xsd:schema xmlns:xsd="http://www.w3.org/2001/XMLSchema" xmlns:xs="http://www.w3.org/2001/XMLSchema" xmlns:p="http://schemas.microsoft.com/office/2006/metadata/properties" xmlns:ns1="http://schemas.microsoft.com/sharepoint/v3" targetNamespace="http://schemas.microsoft.com/office/2006/metadata/properties" ma:root="true" ma:fieldsID="a447206dab0015f8b9f8924535193e8c"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0A1E4296-AC8A-4B91-B0E2-354E4EE306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CF18EB6-1677-4EC3-9C56-38911CC9346B}">
  <ds:schemaRefs>
    <ds:schemaRef ds:uri="http://schemas.microsoft.com/sharepoint/v3/contenttype/forms"/>
  </ds:schemaRefs>
</ds:datastoreItem>
</file>

<file path=customXml/itemProps3.xml><?xml version="1.0" encoding="utf-8"?>
<ds:datastoreItem xmlns:ds="http://schemas.openxmlformats.org/officeDocument/2006/customXml" ds:itemID="{F154798F-9EC0-4815-BB55-AEB9CCCB28CE}">
  <ds:schemaRefs>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184</TotalTime>
  <Words>3577</Words>
  <Application>Microsoft Macintosh PowerPoint</Application>
  <PresentationFormat>On-screen Show (4:3)</PresentationFormat>
  <Paragraphs>334</Paragraphs>
  <Slides>25</Slides>
  <Notes>25</Notes>
  <HiddenSlides>0</HiddenSlides>
  <MMClips>0</MMClips>
  <ScaleCrop>false</ScaleCrop>
  <HeadingPairs>
    <vt:vector size="4" baseType="variant">
      <vt:variant>
        <vt:lpstr>Theme</vt:lpstr>
      </vt:variant>
      <vt:variant>
        <vt:i4>5</vt:i4>
      </vt:variant>
      <vt:variant>
        <vt:lpstr>Slide Titles</vt:lpstr>
      </vt:variant>
      <vt:variant>
        <vt:i4>25</vt:i4>
      </vt:variant>
    </vt:vector>
  </HeadingPairs>
  <TitlesOfParts>
    <vt:vector size="30" baseType="lpstr">
      <vt:lpstr>Office Theme</vt:lpstr>
      <vt:lpstr>BLR Ppt Trainin…late Oct_09</vt:lpstr>
      <vt:lpstr>5_Custom Design</vt:lpstr>
      <vt:lpstr>1_Default Design</vt:lpstr>
      <vt:lpstr>3_Custom Design</vt:lpstr>
      <vt:lpstr>Understanding the  Safety Data Sheet (SDS)</vt:lpstr>
      <vt:lpstr>Session Objectives</vt:lpstr>
      <vt:lpstr>Prequiz:  How Much Do You Know?</vt:lpstr>
      <vt:lpstr>What Is the GHS?</vt:lpstr>
      <vt:lpstr>The Benefits of  The GHS and SDS</vt:lpstr>
      <vt:lpstr>The Difference Between  An SDS and an MSDS?</vt:lpstr>
      <vt:lpstr>Identification of Substance and Supplier</vt:lpstr>
      <vt:lpstr>Hazards Identification</vt:lpstr>
      <vt:lpstr>Composition and Information  On Ingredients</vt:lpstr>
      <vt:lpstr>First-Aid Measures</vt:lpstr>
      <vt:lpstr>Exercise</vt:lpstr>
      <vt:lpstr>Review</vt:lpstr>
      <vt:lpstr>Fire-Fighting Measures</vt:lpstr>
      <vt:lpstr>Accidental Release Measures</vt:lpstr>
      <vt:lpstr>Handling and Storage</vt:lpstr>
      <vt:lpstr>Exposure Controls and PPE</vt:lpstr>
      <vt:lpstr>Physical and Chemical  Properties</vt:lpstr>
      <vt:lpstr>Stability and Reactivity</vt:lpstr>
      <vt:lpstr>Toxicological Information</vt:lpstr>
      <vt:lpstr>Ecological Information</vt:lpstr>
      <vt:lpstr>Disposal Considerations</vt:lpstr>
      <vt:lpstr>Transportation Information</vt:lpstr>
      <vt:lpstr>Regulatory and Other</vt:lpstr>
      <vt:lpstr>Exercise</vt:lpstr>
      <vt:lpstr>Key Points to Remember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SPicone</dc:creator>
  <cp:lastModifiedBy>Rickey Merryfield</cp:lastModifiedBy>
  <cp:revision>50</cp:revision>
  <dcterms:created xsi:type="dcterms:W3CDTF">2012-03-29T15:33:22Z</dcterms:created>
  <dcterms:modified xsi:type="dcterms:W3CDTF">2015-03-17T11:03:46Z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GUID">
    <vt:lpwstr>8C6080FD-EE7E-4608-9FCC-4A9BBF703AE8</vt:lpwstr>
  </property>
  <property fmtid="{D5CDD505-2E9C-101B-9397-08002B2CF9AE}" pid="4" name="ArticulatePath">
    <vt:lpwstr>Understanding_New_SDS</vt:lpwstr>
  </property>
  <property fmtid="{D5CDD505-2E9C-101B-9397-08002B2CF9AE}" pid="5" name="ArticulateProjectFull">
    <vt:lpwstr>C:\Documents and Settings\SPicone\Desktop\Understanding_Safety_Data_Sheets\Understanding_New_SDS.ppta</vt:lpwstr>
  </property>
  <property fmtid="{D5CDD505-2E9C-101B-9397-08002B2CF9AE}" pid="6" name="ContentTypeId">
    <vt:lpwstr>0x010100741538D537132941AC7DA676843DEDC6</vt:lpwstr>
  </property>
</Properties>
</file>