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70" r:id="rId3"/>
    <p:sldId id="261" r:id="rId4"/>
    <p:sldId id="262" r:id="rId5"/>
    <p:sldId id="271" r:id="rId6"/>
    <p:sldId id="275" r:id="rId7"/>
    <p:sldId id="265" r:id="rId8"/>
    <p:sldId id="267" r:id="rId9"/>
    <p:sldId id="272" r:id="rId10"/>
    <p:sldId id="276" r:id="rId11"/>
    <p:sldId id="268" r:id="rId12"/>
    <p:sldId id="273" r:id="rId13"/>
    <p:sldId id="277" r:id="rId14"/>
    <p:sldId id="278" r:id="rId15"/>
    <p:sldId id="279" r:id="rId16"/>
    <p:sldId id="280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4" r:id="rId29"/>
    <p:sldId id="295" r:id="rId30"/>
    <p:sldId id="296" r:id="rId31"/>
    <p:sldId id="297" r:id="rId32"/>
    <p:sldId id="298" r:id="rId33"/>
    <p:sldId id="293" r:id="rId34"/>
    <p:sldId id="299" r:id="rId35"/>
    <p:sldId id="281" r:id="rId36"/>
    <p:sldId id="300" r:id="rId37"/>
    <p:sldId id="301" r:id="rId38"/>
    <p:sldId id="302" r:id="rId39"/>
    <p:sldId id="30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64FDE-D0FD-1E04-40FF-3263DDD9760F}" v="1454" dt="2019-12-04T04:02:44.462"/>
    <p1510:client id="{33DFF55E-8FB9-D2C5-B8A8-31C4B9DADF49}" v="579" dt="2019-12-04T02:13:36.228"/>
    <p1510:client id="{62AE582A-8723-D106-AFD9-D01C84F5B654}" v="4" dt="2019-12-04T03:27:01.897"/>
    <p1510:client id="{C2E93BA6-E3AE-C543-5FBA-6127212D4709}" v="28" dt="2019-12-04T01:44:24.251"/>
    <p1510:client id="{F38490C4-23BD-284B-FD78-7612436E7AF2}" v="2030" dt="2019-12-10T23:39:25.5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5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E9CD-2583-4756-8125-89FA8A344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AA890-0387-450E-AAD5-485E5760DC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FBF34-3BEE-4ACA-B266-C1689149C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BD849-3834-4EF8-90AD-5FA5C2F84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8BE90-99A8-4D1F-B8F6-5EDB787C7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659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55175-64EF-4114-A549-80B963F1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9CB3C3-2811-4C8E-B871-F9E583A75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B37F2-A8B9-4B90-87AF-8D08E730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14AA7-6371-45DF-A4C9-FE7D9386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44721-57B4-41D4-80BD-DB083F150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897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8D6680-B343-4816-AFF7-0537A350E5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A03558-CEF2-4F6F-B347-8121467F1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4A55D-1B33-4D93-9B42-3E765C68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BD1BC-3BA0-4BA1-B2EA-0B9F07217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260F-7B8B-4993-BEAF-444A65A9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02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9128E-6971-4F19-9253-344C4E55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CA067-5D8A-4A40-8F86-B2CFE2BC3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1B2F4-604A-440B-A189-86923BB76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EF21A-B05F-4094-B21D-F563B897F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88DD7-6B4D-4C51-98D4-0BDC09A57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2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94D89-1DD9-4757-BCD9-417FFB513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33DA6-E1C9-4066-B2AA-4DD81B54A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8DE0D-6059-404E-858C-07A449F75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CFADA-5175-4723-ABF4-5AF26F2A9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5B4B1-2575-496F-BAF7-8FBDDE041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60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21919-519E-474D-AF73-58A2E1811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02AF1-2AC0-4B5C-91F8-8A0A68E5F4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731A3-07E6-41A1-A656-B1D647DC0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84C48-203D-4223-95F1-7F1642221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BCE33D-3EFE-4082-85AD-1F7DD3B4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F4BAAB-4C94-4FE8-83C2-9D28DE5F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66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054BE-9B89-4278-8831-F9648E3B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C6157-46FB-4F36-9AF0-087E6C4A1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F35DB-A305-46D2-BBFF-C0C215556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D56787-EDEF-444B-900B-380D3AF81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143D22-32CC-45E6-B641-4A3F9DEEDC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5819-80FF-42CC-88BE-599055018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E5ACD2-C936-4B79-B50C-2C38234A8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7FA3D5-10CB-4D27-9332-065C4AB1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75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13495-2302-4A50-A9C7-01FBA91F6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234CC5-0244-4A16-BBE1-F0C767874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1D40D8-73C5-42A2-922A-C998A4542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5072C3-4005-45B6-A014-336E9C260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77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FEB56D-0520-4249-9030-F7EE24DCA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07043-20CA-48B1-A5D1-FECB6914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A2342-1207-4974-A8FF-869361FD9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5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8B210-DC7B-48CC-ADA1-CDB21F4F4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73481-F116-45D1-BD9E-F84EE18BB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2C801B-F177-46A2-BEED-4CBB39C3B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5D3B9F-4171-4C3D-A153-9389891CA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3578FE-931B-4220-A68C-C1DE335FA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802770-ADB5-494E-813E-66125CF5E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17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FDB3F-2356-4D7E-BD8B-B3A4B6803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FA4700-BD92-4519-AAC8-5E9FEB7353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A496B-B08E-42D2-B198-B81846BEF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7C8DA7-D0FA-4BD2-8958-60A6E85F3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8FD26-7B8B-4CE4-BF25-636C0E907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F9D22-5072-426A-ACBB-05593CE21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9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456AFB-7CC2-4B8C-A8D4-8184532D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763DF3-C66B-4FD6-9166-512299B89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A8566-C0DE-4DA7-B54E-45034DB64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DB651-3DA1-4C31-BE64-23A4ED2EE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7A963-2C1E-4B34-BB64-CB15C78CE1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28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35098" y="622968"/>
            <a:ext cx="4798142" cy="2907589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FFFF00"/>
                </a:solidFill>
                <a:cs typeface="Calibri Light"/>
              </a:rPr>
              <a:t>Scene Size Up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4065" y="7522411"/>
            <a:ext cx="8676222" cy="1905000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4" descr="A close up of a sign&#10;&#10;Description generated with high confidence">
            <a:extLst>
              <a:ext uri="{FF2B5EF4-FFF2-40B4-BE49-F238E27FC236}">
                <a16:creationId xmlns:a16="http://schemas.microsoft.com/office/drawing/2014/main" id="{73948446-D7B7-42AE-9DF4-DD2C6CCA92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26" r="1" b="7665"/>
          <a:stretch/>
        </p:blipFill>
        <p:spPr>
          <a:xfrm>
            <a:off x="633999" y="636640"/>
            <a:ext cx="5462001" cy="5591541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DDD1C-E925-48AA-9A47-657DEFAD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Officers, give your scene size up</a:t>
            </a:r>
          </a:p>
        </p:txBody>
      </p:sp>
      <p:pic>
        <p:nvPicPr>
          <p:cNvPr id="4" name="Picture 4" descr="A close up of smoke&#10;&#10;Description generated with high confidence">
            <a:extLst>
              <a:ext uri="{FF2B5EF4-FFF2-40B4-BE49-F238E27FC236}">
                <a16:creationId xmlns:a16="http://schemas.microsoft.com/office/drawing/2014/main" id="{E9F6F4D1-B309-4118-90DE-43F770CFD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7027" y="1825625"/>
            <a:ext cx="7737945" cy="4351338"/>
          </a:xfrm>
        </p:spPr>
      </p:pic>
    </p:spTree>
    <p:extLst>
      <p:ext uri="{BB962C8B-B14F-4D97-AF65-F5344CB8AC3E}">
        <p14:creationId xmlns:p14="http://schemas.microsoft.com/office/powerpoint/2010/main" val="2727345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75549-65BE-499C-AF06-8F2CF7411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Car Fire/Accidents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2E9E8-073C-4A07-A381-A6CFEF8A1B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0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DA22B-9828-4168-AE95-7A243AA69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Car crashes size up: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A1301-94FB-4E50-85CF-29144823E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Identify yourself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What do you see?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Number and types of Vehicles involved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Number of Injured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Conditions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Extrication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Fire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Fluids Leaking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Lane Blockage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Establish Command</a:t>
            </a:r>
          </a:p>
          <a:p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127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DDD1C-E925-48AA-9A47-657DEFAD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Officers, give your scene size up</a:t>
            </a:r>
          </a:p>
        </p:txBody>
      </p:sp>
      <p:pic>
        <p:nvPicPr>
          <p:cNvPr id="6" name="Picture 6" descr="A car parked on the side of a dirt road&#10;&#10;Description generated with high confidence">
            <a:extLst>
              <a:ext uri="{FF2B5EF4-FFF2-40B4-BE49-F238E27FC236}">
                <a16:creationId xmlns:a16="http://schemas.microsoft.com/office/drawing/2014/main" id="{1CCC6BAB-2918-4F95-892F-9864CA8AB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5040" y="2050574"/>
            <a:ext cx="5201920" cy="3901440"/>
          </a:xfrm>
        </p:spPr>
      </p:pic>
    </p:spTree>
    <p:extLst>
      <p:ext uri="{BB962C8B-B14F-4D97-AF65-F5344CB8AC3E}">
        <p14:creationId xmlns:p14="http://schemas.microsoft.com/office/powerpoint/2010/main" val="3211027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06B08-AE21-4D42-8AC8-2D4E5E090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36494"/>
            <a:ext cx="9905998" cy="485438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Practice Time!!!</a:t>
            </a:r>
          </a:p>
        </p:txBody>
      </p:sp>
    </p:spTree>
    <p:extLst>
      <p:ext uri="{BB962C8B-B14F-4D97-AF65-F5344CB8AC3E}">
        <p14:creationId xmlns:p14="http://schemas.microsoft.com/office/powerpoint/2010/main" val="26973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BA064-8AB3-4F2D-A0F4-A94F0D8B3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5E7CE-31E5-4DCA-B203-FF17A60FB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With a radio, send 2-3 people out into a different part of the station where they can't see the PowerPoint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Have one person give a scene size up over the radio to those that left (using a Town channel or Fireground channel).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People hearing the size up, roughly draw out your interpretation of the size up given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Come back in and show the pics and discuss how good it was or where it could improve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Everyone should take a turn giving a size up</a:t>
            </a:r>
          </a:p>
        </p:txBody>
      </p:sp>
    </p:spTree>
    <p:extLst>
      <p:ext uri="{BB962C8B-B14F-4D97-AF65-F5344CB8AC3E}">
        <p14:creationId xmlns:p14="http://schemas.microsoft.com/office/powerpoint/2010/main" val="3343607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fountain in front of a house&#10;&#10;Description generated with very high confidence">
            <a:extLst>
              <a:ext uri="{FF2B5EF4-FFF2-40B4-BE49-F238E27FC236}">
                <a16:creationId xmlns:a16="http://schemas.microsoft.com/office/drawing/2014/main" id="{47A9C5DB-EAD6-45EE-A115-80F118B4C8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80" r="4" b="11276"/>
          <a:stretch/>
        </p:blipFill>
        <p:spPr>
          <a:xfrm>
            <a:off x="1180739" y="720348"/>
            <a:ext cx="9884439" cy="5218777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3341293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ar parked on the side of a house&#10;&#10;Description generated with very high confidence">
            <a:extLst>
              <a:ext uri="{FF2B5EF4-FFF2-40B4-BE49-F238E27FC236}">
                <a16:creationId xmlns:a16="http://schemas.microsoft.com/office/drawing/2014/main" id="{206C080F-016F-4772-9133-9B705BABB6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74" r="-2" b="11646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25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ar parked in front of a house&#10;&#10;Description generated with very high confidence">
            <a:extLst>
              <a:ext uri="{FF2B5EF4-FFF2-40B4-BE49-F238E27FC236}">
                <a16:creationId xmlns:a16="http://schemas.microsoft.com/office/drawing/2014/main" id="{48E28A06-EF67-4C2A-9F93-FB125182F3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95" r="-2" b="-2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fire on the side of a road&#10;&#10;Description generated with very high confidence">
            <a:extLst>
              <a:ext uri="{FF2B5EF4-FFF2-40B4-BE49-F238E27FC236}">
                <a16:creationId xmlns:a16="http://schemas.microsoft.com/office/drawing/2014/main" id="{7737B306-DAE1-4035-8E61-CCDAC63594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84" r="-2" b="16498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89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BAD06-F1CB-43AD-BBD4-78E0A7D27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The basics for ANY call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54B9A-A068-497F-B568-A467B7966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Identify Yourself</a:t>
            </a:r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What do you see?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Conditions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Action – what are you going to do?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Establish Command</a:t>
            </a:r>
          </a:p>
        </p:txBody>
      </p:sp>
    </p:spTree>
    <p:extLst>
      <p:ext uri="{BB962C8B-B14F-4D97-AF65-F5344CB8AC3E}">
        <p14:creationId xmlns:p14="http://schemas.microsoft.com/office/powerpoint/2010/main" val="269836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outdoor, smoke, grass, train&#10;&#10;Description generated with very high confidence">
            <a:extLst>
              <a:ext uri="{FF2B5EF4-FFF2-40B4-BE49-F238E27FC236}">
                <a16:creationId xmlns:a16="http://schemas.microsoft.com/office/drawing/2014/main" id="{94ACCB68-4F0D-4558-B07C-0F465D21A3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93" r="-2" b="10975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07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fire pit with smoke coming out of it&#10;&#10;Description generated with high confidence">
            <a:extLst>
              <a:ext uri="{FF2B5EF4-FFF2-40B4-BE49-F238E27FC236}">
                <a16:creationId xmlns:a16="http://schemas.microsoft.com/office/drawing/2014/main" id="{D821217C-EDA6-42EA-B6CB-D100234E36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2" r="4" b="5779"/>
          <a:stretch/>
        </p:blipFill>
        <p:spPr>
          <a:xfrm>
            <a:off x="820150" y="643467"/>
            <a:ext cx="105517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42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ign on the side of a road&#10;&#10;Description generated with very high confidence">
            <a:extLst>
              <a:ext uri="{FF2B5EF4-FFF2-40B4-BE49-F238E27FC236}">
                <a16:creationId xmlns:a16="http://schemas.microsoft.com/office/drawing/2014/main" id="{9AEE3C70-469A-419E-AE98-0C4FD9F3B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9178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effectLst>
            <a:outerShdw blurRad="165100" dist="38100" dir="5400000" sx="102000" sy="102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7035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train on a track with smoke coming out of it&#10;&#10;Description generated with very high confidence">
            <a:extLst>
              <a:ext uri="{FF2B5EF4-FFF2-40B4-BE49-F238E27FC236}">
                <a16:creationId xmlns:a16="http://schemas.microsoft.com/office/drawing/2014/main" id="{CF523072-1A22-46E5-9F46-7A35DA0606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803" r="1" b="1132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39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outdoor, grass, smoke, train&#10;&#10;Description generated with very high confidence">
            <a:extLst>
              <a:ext uri="{FF2B5EF4-FFF2-40B4-BE49-F238E27FC236}">
                <a16:creationId xmlns:a16="http://schemas.microsoft.com/office/drawing/2014/main" id="{4BE4AF72-D45C-42F2-B45B-E2C5D5BD8B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77" r="5323" b="2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effectLst>
            <a:outerShdw blurRad="165100" dist="38100" dir="5400000" sx="102000" sy="102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5288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ose up of a tower&#10;&#10;Description generated with very high confidence">
            <a:extLst>
              <a:ext uri="{FF2B5EF4-FFF2-40B4-BE49-F238E27FC236}">
                <a16:creationId xmlns:a16="http://schemas.microsoft.com/office/drawing/2014/main" id="{A41CEA68-3527-493D-9244-C3B1A2719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628" y="643467"/>
            <a:ext cx="813074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34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grass, smoke, outdoor, fire&#10;&#10;Description generated with very high confidence">
            <a:extLst>
              <a:ext uri="{FF2B5EF4-FFF2-40B4-BE49-F238E27FC236}">
                <a16:creationId xmlns:a16="http://schemas.microsoft.com/office/drawing/2014/main" id="{EF067357-8BFD-4ACE-AE66-834F536485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773" r="4" b="16832"/>
          <a:stretch/>
        </p:blipFill>
        <p:spPr>
          <a:xfrm>
            <a:off x="1180739" y="720348"/>
            <a:ext cx="9884439" cy="5218777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4229950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yellow fire coming out of it&#10;&#10;Description generated with high confidence">
            <a:extLst>
              <a:ext uri="{FF2B5EF4-FFF2-40B4-BE49-F238E27FC236}">
                <a16:creationId xmlns:a16="http://schemas.microsoft.com/office/drawing/2014/main" id="{119706F7-A9DE-4A49-8BBA-E21333013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422" y="643467"/>
            <a:ext cx="840915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33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DDA476A-B3C2-49A9-902C-C5636106FC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95" r="-2" b="18125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73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lot of smoke&#10;&#10;Description generated with high confidence">
            <a:extLst>
              <a:ext uri="{FF2B5EF4-FFF2-40B4-BE49-F238E27FC236}">
                <a16:creationId xmlns:a16="http://schemas.microsoft.com/office/drawing/2014/main" id="{91F10ED0-22A3-4F60-98A7-2D79F769F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11" y="474556"/>
            <a:ext cx="10502589" cy="586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7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DBECB-78B0-4DB0-84B4-BE272E3D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519" y="519953"/>
            <a:ext cx="9905998" cy="1905000"/>
          </a:xfrm>
        </p:spPr>
        <p:txBody>
          <a:bodyPr/>
          <a:lstStyle/>
          <a:p>
            <a:pPr algn="ctr"/>
            <a:r>
              <a:rPr lang="en-US" b="1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Other Factors to be considered: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F72A5-F7B8-4FD2-8AC4-1E20C2A1D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828363"/>
            <a:ext cx="9905998" cy="3939988"/>
          </a:xfrm>
        </p:spPr>
        <p:txBody>
          <a:bodyPr>
            <a:normAutofit lnSpcReduction="10000"/>
          </a:bodyPr>
          <a:lstStyle/>
          <a:p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Time of Day</a:t>
            </a:r>
          </a:p>
          <a:p>
            <a:pPr lvl="1"/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Number of Personnel Available?</a:t>
            </a:r>
          </a:p>
          <a:p>
            <a:pPr lvl="1"/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Traffic/Road Conditions?</a:t>
            </a:r>
          </a:p>
          <a:p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Weather Conditions</a:t>
            </a:r>
          </a:p>
          <a:p>
            <a:pPr lvl="1"/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Extreme Heat or Cold</a:t>
            </a:r>
          </a:p>
          <a:p>
            <a:pPr lvl="1"/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Windy</a:t>
            </a:r>
          </a:p>
          <a:p>
            <a:pPr lvl="1"/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Snow or Rain</a:t>
            </a:r>
          </a:p>
          <a:p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Water Supply</a:t>
            </a:r>
          </a:p>
          <a:p>
            <a:pPr lvl="1"/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Fill Sites</a:t>
            </a:r>
          </a:p>
          <a:p>
            <a:pPr lvl="1"/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Do you need more?</a:t>
            </a:r>
            <a:endParaRPr lang="en-US"/>
          </a:p>
          <a:p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94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ar parked in front of a tree&#10;&#10;Description generated with very high confidence">
            <a:extLst>
              <a:ext uri="{FF2B5EF4-FFF2-40B4-BE49-F238E27FC236}">
                <a16:creationId xmlns:a16="http://schemas.microsoft.com/office/drawing/2014/main" id="{0AB509EA-8A88-4AF6-A125-F4728C1DCF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79" r="-2" b="-2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effectLst>
            <a:outerShdw blurRad="165100" dist="38100" dir="5400000" sx="102000" sy="102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79676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rain, grass, outdoor, smoke&#10;&#10;Description generated with very high confidence">
            <a:extLst>
              <a:ext uri="{FF2B5EF4-FFF2-40B4-BE49-F238E27FC236}">
                <a16:creationId xmlns:a16="http://schemas.microsoft.com/office/drawing/2014/main" id="{9D79E196-1D90-4B7A-8F21-B22C6F121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77" r="-2" b="-2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421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snow, outdoor, covered, skiing&#10;&#10;Description generated with very high confidence">
            <a:extLst>
              <a:ext uri="{FF2B5EF4-FFF2-40B4-BE49-F238E27FC236}">
                <a16:creationId xmlns:a16="http://schemas.microsoft.com/office/drawing/2014/main" id="{9B1F9A43-5002-4881-9D3A-925502FB8D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73" r="1" b="1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63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road, outdoor, car, street&#10;&#10;Description generated with very high confidence">
            <a:extLst>
              <a:ext uri="{FF2B5EF4-FFF2-40B4-BE49-F238E27FC236}">
                <a16:creationId xmlns:a16="http://schemas.microsoft.com/office/drawing/2014/main" id="{ECC08034-903C-4C0B-98A5-2A832BD22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6273"/>
          <a:stretch/>
        </p:blipFill>
        <p:spPr>
          <a:xfrm>
            <a:off x="1180739" y="720348"/>
            <a:ext cx="9884439" cy="5218777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9813027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ar parked in front of a house&#10;&#10;Description generated with very high confidence">
            <a:extLst>
              <a:ext uri="{FF2B5EF4-FFF2-40B4-BE49-F238E27FC236}">
                <a16:creationId xmlns:a16="http://schemas.microsoft.com/office/drawing/2014/main" id="{9CEF70BB-8F3B-4034-9876-3126EA1E59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59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ide view mirror of a car&#10;&#10;Description generated with very high confidence">
            <a:extLst>
              <a:ext uri="{FF2B5EF4-FFF2-40B4-BE49-F238E27FC236}">
                <a16:creationId xmlns:a16="http://schemas.microsoft.com/office/drawing/2014/main" id="{918B47D8-0013-49BA-9FAE-28F47F0504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58" r="-2" b="4816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57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house that has a sign on the side of the street&#10;&#10;Description generated with high confidence">
            <a:extLst>
              <a:ext uri="{FF2B5EF4-FFF2-40B4-BE49-F238E27FC236}">
                <a16:creationId xmlns:a16="http://schemas.microsoft.com/office/drawing/2014/main" id="{559044E2-D3E3-4C17-AA53-A69309C0FA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724" b="27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09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team train on a track with smoke coming out of it&#10;&#10;Description generated with high confidence">
            <a:extLst>
              <a:ext uri="{FF2B5EF4-FFF2-40B4-BE49-F238E27FC236}">
                <a16:creationId xmlns:a16="http://schemas.microsoft.com/office/drawing/2014/main" id="{E3F87C6A-BEF3-4626-96D1-071ECD05B5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72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ar parked on the side of a snow covered road&#10;&#10;Description generated with high confidence">
            <a:extLst>
              <a:ext uri="{FF2B5EF4-FFF2-40B4-BE49-F238E27FC236}">
                <a16:creationId xmlns:a16="http://schemas.microsoft.com/office/drawing/2014/main" id="{5400CE70-9259-410D-960F-5A576BE813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18" r="-1" b="11797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77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96B5E0-1D16-4E4C-A52A-E633789FEC76}"/>
              </a:ext>
            </a:extLst>
          </p:cNvPr>
          <p:cNvSpPr txBox="1"/>
          <p:nvPr/>
        </p:nvSpPr>
        <p:spPr>
          <a:xfrm>
            <a:off x="4031940" y="2899870"/>
            <a:ext cx="3684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The End!</a:t>
            </a:r>
          </a:p>
        </p:txBody>
      </p:sp>
    </p:spTree>
    <p:extLst>
      <p:ext uri="{BB962C8B-B14F-4D97-AF65-F5344CB8AC3E}">
        <p14:creationId xmlns:p14="http://schemas.microsoft.com/office/powerpoint/2010/main" val="2100196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75549-65BE-499C-AF06-8F2CF7411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Structure Fires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2E9E8-073C-4A07-A381-A6CFEF8A1B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DA22B-9828-4168-AE95-7A243AA69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Structure Fire size up: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A1301-94FB-4E50-85CF-29144823E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Identify yourself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What do you see?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Type of construction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Number of stories/involved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Residential or Commercial?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Where is the fire located in the structure?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Need for Rescue?</a:t>
            </a:r>
          </a:p>
          <a:p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661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DA22B-9828-4168-AE95-7A243AA69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Structure Fire size up: Continued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A1301-94FB-4E50-85CF-29144823E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Conditions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Fire/Smoke conditions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Exposures?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Egress problems?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What are you going to do?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Establish Command</a:t>
            </a:r>
          </a:p>
          <a:p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970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ar parked in front of a house&#10;&#10;Description generated with very high confidence">
            <a:extLst>
              <a:ext uri="{FF2B5EF4-FFF2-40B4-BE49-F238E27FC236}">
                <a16:creationId xmlns:a16="http://schemas.microsoft.com/office/drawing/2014/main" id="{9BDE5FCC-66FB-45FF-ACBB-A0233EE4DB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747" r="1" b="7138"/>
          <a:stretch/>
        </p:blipFill>
        <p:spPr>
          <a:xfrm>
            <a:off x="1665444" y="643467"/>
            <a:ext cx="8412878" cy="367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238F9A-92A6-463C-A440-C520F2DA3549}"/>
              </a:ext>
            </a:extLst>
          </p:cNvPr>
          <p:cNvSpPr txBox="1"/>
          <p:nvPr/>
        </p:nvSpPr>
        <p:spPr>
          <a:xfrm>
            <a:off x="1667436" y="4706471"/>
            <a:ext cx="896470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cap="small" dirty="0"/>
              <a:t>“Engine 7 is on the scene at 1234 Smith Street. We have a one-story residential structure with light smoke showing from side A. Engine 7 will be laying a supply line and going in with a handline for search and rescue. This is an offensive fire attack. Show Engine 7 as Smith Street command.”</a:t>
            </a: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2360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75549-65BE-499C-AF06-8F2CF7411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Wildland Fires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2E9E8-073C-4A07-A381-A6CFEF8A1B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4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DA22B-9828-4168-AE95-7A243AA69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Wildland Fire size up: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A1301-94FB-4E50-85CF-29144823E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Identify yourself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What do you see?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Approximate Size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What's burning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Exposures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Conditions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Flame Height and Direction of Travel</a:t>
            </a:r>
          </a:p>
          <a:p>
            <a:pPr lvl="1"/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Egress Problems?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What are you going to do?</a:t>
            </a:r>
          </a:p>
          <a:p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Establish Command</a:t>
            </a:r>
          </a:p>
          <a:p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727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292</Words>
  <Application>Microsoft Office PowerPoint</Application>
  <PresentationFormat>Widescreen</PresentationFormat>
  <Paragraphs>69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Scene Size Up</vt:lpstr>
      <vt:lpstr>The basics for ANY call</vt:lpstr>
      <vt:lpstr>Other Factors to be considered:</vt:lpstr>
      <vt:lpstr>Structure Fires</vt:lpstr>
      <vt:lpstr>Structure Fire size up:</vt:lpstr>
      <vt:lpstr>Structure Fire size up: Continued</vt:lpstr>
      <vt:lpstr>PowerPoint Presentation</vt:lpstr>
      <vt:lpstr>Wildland Fires</vt:lpstr>
      <vt:lpstr>Wildland Fire size up:</vt:lpstr>
      <vt:lpstr>Officers, give your scene size up</vt:lpstr>
      <vt:lpstr>Car Fire/Accidents</vt:lpstr>
      <vt:lpstr>Car crashes size up:</vt:lpstr>
      <vt:lpstr>Officers, give your scene size up</vt:lpstr>
      <vt:lpstr>Practice Time!!!</vt:lpstr>
      <vt:lpstr>Directions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Benjamin Nemitz</cp:lastModifiedBy>
  <cp:revision>359</cp:revision>
  <dcterms:created xsi:type="dcterms:W3CDTF">2019-12-04T01:41:45Z</dcterms:created>
  <dcterms:modified xsi:type="dcterms:W3CDTF">2019-12-11T12:24:07Z</dcterms:modified>
</cp:coreProperties>
</file>