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306" r:id="rId16"/>
    <p:sldId id="294" r:id="rId17"/>
    <p:sldId id="295" r:id="rId18"/>
    <p:sldId id="296" r:id="rId19"/>
    <p:sldId id="297" r:id="rId20"/>
    <p:sldId id="298" r:id="rId21"/>
    <p:sldId id="299" r:id="rId22"/>
    <p:sldId id="300" r:id="rId23"/>
    <p:sldId id="301" r:id="rId24"/>
    <p:sldId id="302" r:id="rId25"/>
    <p:sldId id="303" r:id="rId26"/>
    <p:sldId id="304" r:id="rId27"/>
    <p:sldId id="305" r:id="rId28"/>
    <p:sldId id="30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27B75E-A411-4511-9E14-984D68506939}" v="268" dt="2019-12-29T17:45:15.3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5" d="100"/>
          <a:sy n="65" d="100"/>
        </p:scale>
        <p:origin x="-259" y="45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e Griep" userId="13516ea76a47dfbc" providerId="LiveId" clId="{BD27B75E-A411-4511-9E14-984D68506939}"/>
    <pc:docChg chg="undo custSel mod addSld delSld modSld modMainMaster">
      <pc:chgData name="Dave Griep" userId="13516ea76a47dfbc" providerId="LiveId" clId="{BD27B75E-A411-4511-9E14-984D68506939}" dt="2019-12-29T17:48:32.797" v="1370" actId="20577"/>
      <pc:docMkLst>
        <pc:docMk/>
      </pc:docMkLst>
      <pc:sldChg chg="setBg">
        <pc:chgData name="Dave Griep" userId="13516ea76a47dfbc" providerId="LiveId" clId="{BD27B75E-A411-4511-9E14-984D68506939}" dt="2019-12-29T17:24:56.771" v="1144"/>
        <pc:sldMkLst>
          <pc:docMk/>
          <pc:sldMk cId="201279012" sldId="256"/>
        </pc:sldMkLst>
      </pc:sldChg>
      <pc:sldChg chg="setBg">
        <pc:chgData name="Dave Griep" userId="13516ea76a47dfbc" providerId="LiveId" clId="{BD27B75E-A411-4511-9E14-984D68506939}" dt="2019-12-29T17:24:56.771" v="1144"/>
        <pc:sldMkLst>
          <pc:docMk/>
          <pc:sldMk cId="2592659771" sldId="257"/>
        </pc:sldMkLst>
      </pc:sldChg>
      <pc:sldChg chg="setBg">
        <pc:chgData name="Dave Griep" userId="13516ea76a47dfbc" providerId="LiveId" clId="{BD27B75E-A411-4511-9E14-984D68506939}" dt="2019-12-29T17:24:56.771" v="1144"/>
        <pc:sldMkLst>
          <pc:docMk/>
          <pc:sldMk cId="1272588088" sldId="258"/>
        </pc:sldMkLst>
      </pc:sldChg>
      <pc:sldChg chg="setBg">
        <pc:chgData name="Dave Griep" userId="13516ea76a47dfbc" providerId="LiveId" clId="{BD27B75E-A411-4511-9E14-984D68506939}" dt="2019-12-29T17:24:56.771" v="1144"/>
        <pc:sldMkLst>
          <pc:docMk/>
          <pc:sldMk cId="1039979205" sldId="259"/>
        </pc:sldMkLst>
      </pc:sldChg>
      <pc:sldChg chg="setBg">
        <pc:chgData name="Dave Griep" userId="13516ea76a47dfbc" providerId="LiveId" clId="{BD27B75E-A411-4511-9E14-984D68506939}" dt="2019-12-29T17:24:56.771" v="1144"/>
        <pc:sldMkLst>
          <pc:docMk/>
          <pc:sldMk cId="3393211073" sldId="260"/>
        </pc:sldMkLst>
      </pc:sldChg>
      <pc:sldChg chg="setBg modAnim">
        <pc:chgData name="Dave Griep" userId="13516ea76a47dfbc" providerId="LiveId" clId="{BD27B75E-A411-4511-9E14-984D68506939}" dt="2019-12-29T17:39:57.712" v="1310"/>
        <pc:sldMkLst>
          <pc:docMk/>
          <pc:sldMk cId="1203560396" sldId="261"/>
        </pc:sldMkLst>
      </pc:sldChg>
      <pc:sldChg chg="modSp setBg">
        <pc:chgData name="Dave Griep" userId="13516ea76a47dfbc" providerId="LiveId" clId="{BD27B75E-A411-4511-9E14-984D68506939}" dt="2019-12-29T17:24:56.771" v="1144"/>
        <pc:sldMkLst>
          <pc:docMk/>
          <pc:sldMk cId="3808466756" sldId="262"/>
        </pc:sldMkLst>
        <pc:spChg chg="mod">
          <ac:chgData name="Dave Griep" userId="13516ea76a47dfbc" providerId="LiveId" clId="{BD27B75E-A411-4511-9E14-984D68506939}" dt="2019-12-29T15:54:33.252" v="0" actId="33524"/>
          <ac:spMkLst>
            <pc:docMk/>
            <pc:sldMk cId="3808466756" sldId="262"/>
            <ac:spMk id="3" creationId="{E7A6B5A5-E63F-425A-8C4B-ACC30C3C4C47}"/>
          </ac:spMkLst>
        </pc:spChg>
      </pc:sldChg>
      <pc:sldChg chg="setBg modAnim">
        <pc:chgData name="Dave Griep" userId="13516ea76a47dfbc" providerId="LiveId" clId="{BD27B75E-A411-4511-9E14-984D68506939}" dt="2019-12-29T17:40:54.145" v="1313"/>
        <pc:sldMkLst>
          <pc:docMk/>
          <pc:sldMk cId="359391099" sldId="263"/>
        </pc:sldMkLst>
      </pc:sldChg>
      <pc:sldChg chg="setBg">
        <pc:chgData name="Dave Griep" userId="13516ea76a47dfbc" providerId="LiveId" clId="{BD27B75E-A411-4511-9E14-984D68506939}" dt="2019-12-29T17:24:56.771" v="1144"/>
        <pc:sldMkLst>
          <pc:docMk/>
          <pc:sldMk cId="1869440633" sldId="264"/>
        </pc:sldMkLst>
      </pc:sldChg>
      <pc:sldChg chg="setBg">
        <pc:chgData name="Dave Griep" userId="13516ea76a47dfbc" providerId="LiveId" clId="{BD27B75E-A411-4511-9E14-984D68506939}" dt="2019-12-29T17:24:56.771" v="1144"/>
        <pc:sldMkLst>
          <pc:docMk/>
          <pc:sldMk cId="46989915" sldId="265"/>
        </pc:sldMkLst>
      </pc:sldChg>
      <pc:sldChg chg="setBg">
        <pc:chgData name="Dave Griep" userId="13516ea76a47dfbc" providerId="LiveId" clId="{BD27B75E-A411-4511-9E14-984D68506939}" dt="2019-12-29T17:24:56.771" v="1144"/>
        <pc:sldMkLst>
          <pc:docMk/>
          <pc:sldMk cId="461097355" sldId="266"/>
        </pc:sldMkLst>
      </pc:sldChg>
      <pc:sldChg chg="addSp delSp modSp mod setBg modAnim">
        <pc:chgData name="Dave Griep" userId="13516ea76a47dfbc" providerId="LiveId" clId="{BD27B75E-A411-4511-9E14-984D68506939}" dt="2019-12-29T17:24:56.771" v="1144"/>
        <pc:sldMkLst>
          <pc:docMk/>
          <pc:sldMk cId="1400817640" sldId="267"/>
        </pc:sldMkLst>
        <pc:spChg chg="mod">
          <ac:chgData name="Dave Griep" userId="13516ea76a47dfbc" providerId="LiveId" clId="{BD27B75E-A411-4511-9E14-984D68506939}" dt="2019-12-29T15:58:19.561" v="36" actId="26606"/>
          <ac:spMkLst>
            <pc:docMk/>
            <pc:sldMk cId="1400817640" sldId="267"/>
            <ac:spMk id="2" creationId="{1BB660F0-6D90-4AA7-BB5C-57A1871401A3}"/>
          </ac:spMkLst>
        </pc:spChg>
        <pc:spChg chg="add del mod">
          <ac:chgData name="Dave Griep" userId="13516ea76a47dfbc" providerId="LiveId" clId="{BD27B75E-A411-4511-9E14-984D68506939}" dt="2019-12-29T15:59:00.785" v="40"/>
          <ac:spMkLst>
            <pc:docMk/>
            <pc:sldMk cId="1400817640" sldId="267"/>
            <ac:spMk id="3" creationId="{E7A6B5A5-E63F-425A-8C4B-ACC30C3C4C47}"/>
          </ac:spMkLst>
        </pc:spChg>
        <pc:spChg chg="add del">
          <ac:chgData name="Dave Griep" userId="13516ea76a47dfbc" providerId="LiveId" clId="{BD27B75E-A411-4511-9E14-984D68506939}" dt="2019-12-29T15:58:19.561" v="36" actId="26606"/>
          <ac:spMkLst>
            <pc:docMk/>
            <pc:sldMk cId="1400817640" sldId="267"/>
            <ac:spMk id="10" creationId="{6753252F-4873-4F63-801D-CC719279A7D5}"/>
          </ac:spMkLst>
        </pc:spChg>
        <pc:spChg chg="add del mod">
          <ac:chgData name="Dave Griep" userId="13516ea76a47dfbc" providerId="LiveId" clId="{BD27B75E-A411-4511-9E14-984D68506939}" dt="2019-12-29T16:10:15.102" v="105"/>
          <ac:spMkLst>
            <pc:docMk/>
            <pc:sldMk cId="1400817640" sldId="267"/>
            <ac:spMk id="11" creationId="{AC3E1923-68D5-4EA4-8D13-2AD8CD019E20}"/>
          </ac:spMkLst>
        </pc:spChg>
        <pc:spChg chg="add del">
          <ac:chgData name="Dave Griep" userId="13516ea76a47dfbc" providerId="LiveId" clId="{BD27B75E-A411-4511-9E14-984D68506939}" dt="2019-12-29T15:58:19.561" v="36" actId="26606"/>
          <ac:spMkLst>
            <pc:docMk/>
            <pc:sldMk cId="1400817640" sldId="267"/>
            <ac:spMk id="12" creationId="{047C8CCB-F95D-4249-92DD-651249D3535A}"/>
          </ac:spMkLst>
        </pc:spChg>
        <pc:graphicFrameChg chg="add del">
          <ac:chgData name="Dave Griep" userId="13516ea76a47dfbc" providerId="LiveId" clId="{BD27B75E-A411-4511-9E14-984D68506939}" dt="2019-12-29T15:57:58.297" v="32"/>
          <ac:graphicFrameMkLst>
            <pc:docMk/>
            <pc:sldMk cId="1400817640" sldId="267"/>
            <ac:graphicFrameMk id="4" creationId="{19948118-A502-4EE1-B780-928856AA3957}"/>
          </ac:graphicFrameMkLst>
        </pc:graphicFrameChg>
        <pc:graphicFrameChg chg="add mod">
          <ac:chgData name="Dave Griep" userId="13516ea76a47dfbc" providerId="LiveId" clId="{BD27B75E-A411-4511-9E14-984D68506939}" dt="2019-12-29T15:58:27.909" v="37"/>
          <ac:graphicFrameMkLst>
            <pc:docMk/>
            <pc:sldMk cId="1400817640" sldId="267"/>
            <ac:graphicFrameMk id="5" creationId="{802510DA-1BB0-434A-ADC3-7D7D53BB7EE8}"/>
          </ac:graphicFrameMkLst>
        </pc:graphicFrameChg>
        <pc:graphicFrameChg chg="add del mod">
          <ac:chgData name="Dave Griep" userId="13516ea76a47dfbc" providerId="LiveId" clId="{BD27B75E-A411-4511-9E14-984D68506939}" dt="2019-12-29T15:58:49.731" v="39"/>
          <ac:graphicFrameMkLst>
            <pc:docMk/>
            <pc:sldMk cId="1400817640" sldId="267"/>
            <ac:graphicFrameMk id="6" creationId="{0E3C4793-09E8-4A8B-8E5D-61386BE4FCF2}"/>
          </ac:graphicFrameMkLst>
        </pc:graphicFrameChg>
        <pc:graphicFrameChg chg="add del mod modGraphic">
          <ac:chgData name="Dave Griep" userId="13516ea76a47dfbc" providerId="LiveId" clId="{BD27B75E-A411-4511-9E14-984D68506939}" dt="2019-12-29T16:07:44.827" v="98" actId="478"/>
          <ac:graphicFrameMkLst>
            <pc:docMk/>
            <pc:sldMk cId="1400817640" sldId="267"/>
            <ac:graphicFrameMk id="7" creationId="{0824F0AD-32AC-41BD-B19C-DF9C8F3CA11B}"/>
          </ac:graphicFrameMkLst>
        </pc:graphicFrameChg>
        <pc:graphicFrameChg chg="add del mod">
          <ac:chgData name="Dave Griep" userId="13516ea76a47dfbc" providerId="LiveId" clId="{BD27B75E-A411-4511-9E14-984D68506939}" dt="2019-12-29T16:06:50.219" v="95"/>
          <ac:graphicFrameMkLst>
            <pc:docMk/>
            <pc:sldMk cId="1400817640" sldId="267"/>
            <ac:graphicFrameMk id="8" creationId="{D89F1219-2560-49DB-89AD-332ACF1F2C20}"/>
          </ac:graphicFrameMkLst>
        </pc:graphicFrameChg>
        <pc:graphicFrameChg chg="add del mod modGraphic">
          <ac:chgData name="Dave Griep" userId="13516ea76a47dfbc" providerId="LiveId" clId="{BD27B75E-A411-4511-9E14-984D68506939}" dt="2019-12-29T16:08:51.776" v="104"/>
          <ac:graphicFrameMkLst>
            <pc:docMk/>
            <pc:sldMk cId="1400817640" sldId="267"/>
            <ac:graphicFrameMk id="13" creationId="{2909E718-DE22-457E-9DF6-6C00CD3F999C}"/>
          </ac:graphicFrameMkLst>
        </pc:graphicFrameChg>
        <pc:graphicFrameChg chg="add mod modGraphic">
          <ac:chgData name="Dave Griep" userId="13516ea76a47dfbc" providerId="LiveId" clId="{BD27B75E-A411-4511-9E14-984D68506939}" dt="2019-12-29T16:37:51.903" v="451" actId="14100"/>
          <ac:graphicFrameMkLst>
            <pc:docMk/>
            <pc:sldMk cId="1400817640" sldId="267"/>
            <ac:graphicFrameMk id="14" creationId="{16E861D7-57FB-4EE4-AF3B-C802DBDE14B9}"/>
          </ac:graphicFrameMkLst>
        </pc:graphicFrameChg>
      </pc:sldChg>
      <pc:sldChg chg="modSp add setBg">
        <pc:chgData name="Dave Griep" userId="13516ea76a47dfbc" providerId="LiveId" clId="{BD27B75E-A411-4511-9E14-984D68506939}" dt="2019-12-29T17:24:56.771" v="1144"/>
        <pc:sldMkLst>
          <pc:docMk/>
          <pc:sldMk cId="616353240" sldId="268"/>
        </pc:sldMkLst>
        <pc:spChg chg="mod">
          <ac:chgData name="Dave Griep" userId="13516ea76a47dfbc" providerId="LiveId" clId="{BD27B75E-A411-4511-9E14-984D68506939}" dt="2019-12-29T16:35:12.507" v="421" actId="20577"/>
          <ac:spMkLst>
            <pc:docMk/>
            <pc:sldMk cId="616353240" sldId="268"/>
            <ac:spMk id="2" creationId="{1BB660F0-6D90-4AA7-BB5C-57A1871401A3}"/>
          </ac:spMkLst>
        </pc:spChg>
        <pc:graphicFrameChg chg="mod modGraphic">
          <ac:chgData name="Dave Griep" userId="13516ea76a47dfbc" providerId="LiveId" clId="{BD27B75E-A411-4511-9E14-984D68506939}" dt="2019-12-29T16:39:28.411" v="476" actId="255"/>
          <ac:graphicFrameMkLst>
            <pc:docMk/>
            <pc:sldMk cId="616353240" sldId="268"/>
            <ac:graphicFrameMk id="14" creationId="{16E861D7-57FB-4EE4-AF3B-C802DBDE14B9}"/>
          </ac:graphicFrameMkLst>
        </pc:graphicFrameChg>
      </pc:sldChg>
      <pc:sldChg chg="modSp add setBg">
        <pc:chgData name="Dave Griep" userId="13516ea76a47dfbc" providerId="LiveId" clId="{BD27B75E-A411-4511-9E14-984D68506939}" dt="2019-12-29T17:24:56.771" v="1144"/>
        <pc:sldMkLst>
          <pc:docMk/>
          <pc:sldMk cId="1483904123" sldId="269"/>
        </pc:sldMkLst>
        <pc:spChg chg="mod">
          <ac:chgData name="Dave Griep" userId="13516ea76a47dfbc" providerId="LiveId" clId="{BD27B75E-A411-4511-9E14-984D68506939}" dt="2019-12-29T16:41:22.210" v="505" actId="20577"/>
          <ac:spMkLst>
            <pc:docMk/>
            <pc:sldMk cId="1483904123" sldId="269"/>
            <ac:spMk id="2" creationId="{1BB660F0-6D90-4AA7-BB5C-57A1871401A3}"/>
          </ac:spMkLst>
        </pc:spChg>
        <pc:graphicFrameChg chg="modGraphic">
          <ac:chgData name="Dave Griep" userId="13516ea76a47dfbc" providerId="LiveId" clId="{BD27B75E-A411-4511-9E14-984D68506939}" dt="2019-12-29T16:48:43.555" v="908" actId="20577"/>
          <ac:graphicFrameMkLst>
            <pc:docMk/>
            <pc:sldMk cId="1483904123" sldId="269"/>
            <ac:graphicFrameMk id="14" creationId="{16E861D7-57FB-4EE4-AF3B-C802DBDE14B9}"/>
          </ac:graphicFrameMkLst>
        </pc:graphicFrameChg>
      </pc:sldChg>
      <pc:sldChg chg="add del">
        <pc:chgData name="Dave Griep" userId="13516ea76a47dfbc" providerId="LiveId" clId="{BD27B75E-A411-4511-9E14-984D68506939}" dt="2019-12-29T17:19:30.471" v="939"/>
        <pc:sldMkLst>
          <pc:docMk/>
          <pc:sldMk cId="926456682" sldId="270"/>
        </pc:sldMkLst>
      </pc:sldChg>
      <pc:sldChg chg="add del setBg">
        <pc:chgData name="Dave Griep" userId="13516ea76a47dfbc" providerId="LiveId" clId="{BD27B75E-A411-4511-9E14-984D68506939}" dt="2019-12-29T17:43:14.418" v="1314" actId="47"/>
        <pc:sldMkLst>
          <pc:docMk/>
          <pc:sldMk cId="2579718864" sldId="270"/>
        </pc:sldMkLst>
      </pc:sldChg>
      <pc:sldChg chg="modSp add del">
        <pc:chgData name="Dave Griep" userId="13516ea76a47dfbc" providerId="LiveId" clId="{BD27B75E-A411-4511-9E14-984D68506939}" dt="2019-12-29T17:16:19.314" v="933" actId="2696"/>
        <pc:sldMkLst>
          <pc:docMk/>
          <pc:sldMk cId="2686231296" sldId="270"/>
        </pc:sldMkLst>
        <pc:spChg chg="mod">
          <ac:chgData name="Dave Griep" userId="13516ea76a47dfbc" providerId="LiveId" clId="{BD27B75E-A411-4511-9E14-984D68506939}" dt="2019-12-29T17:01:27.945" v="931" actId="20577"/>
          <ac:spMkLst>
            <pc:docMk/>
            <pc:sldMk cId="2686231296" sldId="270"/>
            <ac:spMk id="2" creationId="{1BB660F0-6D90-4AA7-BB5C-57A1871401A3}"/>
          </ac:spMkLst>
        </pc:spChg>
        <pc:graphicFrameChg chg="modGraphic">
          <ac:chgData name="Dave Griep" userId="13516ea76a47dfbc" providerId="LiveId" clId="{BD27B75E-A411-4511-9E14-984D68506939}" dt="2019-12-29T17:01:36.585" v="932" actId="20577"/>
          <ac:graphicFrameMkLst>
            <pc:docMk/>
            <pc:sldMk cId="2686231296" sldId="270"/>
            <ac:graphicFrameMk id="14" creationId="{16E861D7-57FB-4EE4-AF3B-C802DBDE14B9}"/>
          </ac:graphicFrameMkLst>
        </pc:graphicFrameChg>
      </pc:sldChg>
      <pc:sldChg chg="add del">
        <pc:chgData name="Dave Griep" userId="13516ea76a47dfbc" providerId="LiveId" clId="{BD27B75E-A411-4511-9E14-984D68506939}" dt="2019-12-29T17:19:13.851" v="937" actId="2696"/>
        <pc:sldMkLst>
          <pc:docMk/>
          <pc:sldMk cId="2810598854" sldId="270"/>
        </pc:sldMkLst>
      </pc:sldChg>
      <pc:sldChg chg="add del">
        <pc:chgData name="Dave Griep" userId="13516ea76a47dfbc" providerId="LiveId" clId="{BD27B75E-A411-4511-9E14-984D68506939}" dt="2019-12-29T17:18:37.854" v="936"/>
        <pc:sldMkLst>
          <pc:docMk/>
          <pc:sldMk cId="90705145" sldId="271"/>
        </pc:sldMkLst>
      </pc:sldChg>
      <pc:sldChg chg="add del setBg">
        <pc:chgData name="Dave Griep" userId="13516ea76a47dfbc" providerId="LiveId" clId="{BD27B75E-A411-4511-9E14-984D68506939}" dt="2019-12-29T17:43:14.418" v="1314" actId="47"/>
        <pc:sldMkLst>
          <pc:docMk/>
          <pc:sldMk cId="3808512695" sldId="271"/>
        </pc:sldMkLst>
      </pc:sldChg>
      <pc:sldChg chg="add del setBg">
        <pc:chgData name="Dave Griep" userId="13516ea76a47dfbc" providerId="LiveId" clId="{BD27B75E-A411-4511-9E14-984D68506939}" dt="2019-12-29T17:43:14.418" v="1314" actId="47"/>
        <pc:sldMkLst>
          <pc:docMk/>
          <pc:sldMk cId="3259993788" sldId="272"/>
        </pc:sldMkLst>
      </pc:sldChg>
      <pc:sldChg chg="add del">
        <pc:chgData name="Dave Griep" userId="13516ea76a47dfbc" providerId="LiveId" clId="{BD27B75E-A411-4511-9E14-984D68506939}" dt="2019-12-29T17:18:37.854" v="936"/>
        <pc:sldMkLst>
          <pc:docMk/>
          <pc:sldMk cId="4103863561" sldId="272"/>
        </pc:sldMkLst>
      </pc:sldChg>
      <pc:sldChg chg="add del">
        <pc:chgData name="Dave Griep" userId="13516ea76a47dfbc" providerId="LiveId" clId="{BD27B75E-A411-4511-9E14-984D68506939}" dt="2019-12-29T17:18:37.854" v="936"/>
        <pc:sldMkLst>
          <pc:docMk/>
          <pc:sldMk cId="4391395" sldId="273"/>
        </pc:sldMkLst>
      </pc:sldChg>
      <pc:sldChg chg="add del setBg">
        <pc:chgData name="Dave Griep" userId="13516ea76a47dfbc" providerId="LiveId" clId="{BD27B75E-A411-4511-9E14-984D68506939}" dt="2019-12-29T17:43:14.418" v="1314" actId="47"/>
        <pc:sldMkLst>
          <pc:docMk/>
          <pc:sldMk cId="3187293466" sldId="273"/>
        </pc:sldMkLst>
      </pc:sldChg>
      <pc:sldChg chg="add del setBg">
        <pc:chgData name="Dave Griep" userId="13516ea76a47dfbc" providerId="LiveId" clId="{BD27B75E-A411-4511-9E14-984D68506939}" dt="2019-12-29T17:43:14.418" v="1314" actId="47"/>
        <pc:sldMkLst>
          <pc:docMk/>
          <pc:sldMk cId="194888448" sldId="274"/>
        </pc:sldMkLst>
      </pc:sldChg>
      <pc:sldChg chg="add del">
        <pc:chgData name="Dave Griep" userId="13516ea76a47dfbc" providerId="LiveId" clId="{BD27B75E-A411-4511-9E14-984D68506939}" dt="2019-12-29T17:18:37.854" v="936"/>
        <pc:sldMkLst>
          <pc:docMk/>
          <pc:sldMk cId="1435704162" sldId="274"/>
        </pc:sldMkLst>
      </pc:sldChg>
      <pc:sldChg chg="add del setBg">
        <pc:chgData name="Dave Griep" userId="13516ea76a47dfbc" providerId="LiveId" clId="{BD27B75E-A411-4511-9E14-984D68506939}" dt="2019-12-29T17:43:14.418" v="1314" actId="47"/>
        <pc:sldMkLst>
          <pc:docMk/>
          <pc:sldMk cId="1220419288" sldId="275"/>
        </pc:sldMkLst>
      </pc:sldChg>
      <pc:sldChg chg="add del">
        <pc:chgData name="Dave Griep" userId="13516ea76a47dfbc" providerId="LiveId" clId="{BD27B75E-A411-4511-9E14-984D68506939}" dt="2019-12-29T17:18:37.854" v="936"/>
        <pc:sldMkLst>
          <pc:docMk/>
          <pc:sldMk cId="2720257732" sldId="275"/>
        </pc:sldMkLst>
      </pc:sldChg>
      <pc:sldChg chg="add del setBg">
        <pc:chgData name="Dave Griep" userId="13516ea76a47dfbc" providerId="LiveId" clId="{BD27B75E-A411-4511-9E14-984D68506939}" dt="2019-12-29T17:43:14.418" v="1314" actId="47"/>
        <pc:sldMkLst>
          <pc:docMk/>
          <pc:sldMk cId="2326980067" sldId="276"/>
        </pc:sldMkLst>
      </pc:sldChg>
      <pc:sldChg chg="add del">
        <pc:chgData name="Dave Griep" userId="13516ea76a47dfbc" providerId="LiveId" clId="{BD27B75E-A411-4511-9E14-984D68506939}" dt="2019-12-29T17:18:37.854" v="936"/>
        <pc:sldMkLst>
          <pc:docMk/>
          <pc:sldMk cId="2697362930" sldId="276"/>
        </pc:sldMkLst>
      </pc:sldChg>
      <pc:sldChg chg="add del setBg">
        <pc:chgData name="Dave Griep" userId="13516ea76a47dfbc" providerId="LiveId" clId="{BD27B75E-A411-4511-9E14-984D68506939}" dt="2019-12-29T17:43:14.418" v="1314" actId="47"/>
        <pc:sldMkLst>
          <pc:docMk/>
          <pc:sldMk cId="1109799593" sldId="277"/>
        </pc:sldMkLst>
      </pc:sldChg>
      <pc:sldChg chg="add del">
        <pc:chgData name="Dave Griep" userId="13516ea76a47dfbc" providerId="LiveId" clId="{BD27B75E-A411-4511-9E14-984D68506939}" dt="2019-12-29T17:18:37.854" v="936"/>
        <pc:sldMkLst>
          <pc:docMk/>
          <pc:sldMk cId="2829999945" sldId="277"/>
        </pc:sldMkLst>
      </pc:sldChg>
      <pc:sldChg chg="add del">
        <pc:chgData name="Dave Griep" userId="13516ea76a47dfbc" providerId="LiveId" clId="{BD27B75E-A411-4511-9E14-984D68506939}" dt="2019-12-29T17:18:37.854" v="936"/>
        <pc:sldMkLst>
          <pc:docMk/>
          <pc:sldMk cId="1040618987" sldId="278"/>
        </pc:sldMkLst>
      </pc:sldChg>
      <pc:sldChg chg="add del setBg">
        <pc:chgData name="Dave Griep" userId="13516ea76a47dfbc" providerId="LiveId" clId="{BD27B75E-A411-4511-9E14-984D68506939}" dt="2019-12-29T17:43:30.476" v="1315" actId="47"/>
        <pc:sldMkLst>
          <pc:docMk/>
          <pc:sldMk cId="3286192822" sldId="278"/>
        </pc:sldMkLst>
      </pc:sldChg>
      <pc:sldChg chg="add del">
        <pc:chgData name="Dave Griep" userId="13516ea76a47dfbc" providerId="LiveId" clId="{BD27B75E-A411-4511-9E14-984D68506939}" dt="2019-12-29T17:18:37.854" v="936"/>
        <pc:sldMkLst>
          <pc:docMk/>
          <pc:sldMk cId="652425492" sldId="279"/>
        </pc:sldMkLst>
      </pc:sldChg>
      <pc:sldChg chg="add del setBg">
        <pc:chgData name="Dave Griep" userId="13516ea76a47dfbc" providerId="LiveId" clId="{BD27B75E-A411-4511-9E14-984D68506939}" dt="2019-12-29T17:43:30.476" v="1315" actId="47"/>
        <pc:sldMkLst>
          <pc:docMk/>
          <pc:sldMk cId="1778464962" sldId="279"/>
        </pc:sldMkLst>
      </pc:sldChg>
      <pc:sldChg chg="add del setBg">
        <pc:chgData name="Dave Griep" userId="13516ea76a47dfbc" providerId="LiveId" clId="{BD27B75E-A411-4511-9E14-984D68506939}" dt="2019-12-29T17:43:30.476" v="1315" actId="47"/>
        <pc:sldMkLst>
          <pc:docMk/>
          <pc:sldMk cId="1054172987" sldId="280"/>
        </pc:sldMkLst>
      </pc:sldChg>
      <pc:sldChg chg="add del">
        <pc:chgData name="Dave Griep" userId="13516ea76a47dfbc" providerId="LiveId" clId="{BD27B75E-A411-4511-9E14-984D68506939}" dt="2019-12-29T17:18:37.854" v="936"/>
        <pc:sldMkLst>
          <pc:docMk/>
          <pc:sldMk cId="3077527984" sldId="280"/>
        </pc:sldMkLst>
      </pc:sldChg>
      <pc:sldChg chg="add del">
        <pc:chgData name="Dave Griep" userId="13516ea76a47dfbc" providerId="LiveId" clId="{BD27B75E-A411-4511-9E14-984D68506939}" dt="2019-12-29T17:18:37.854" v="936"/>
        <pc:sldMkLst>
          <pc:docMk/>
          <pc:sldMk cId="914749791" sldId="281"/>
        </pc:sldMkLst>
      </pc:sldChg>
      <pc:sldChg chg="add del setBg">
        <pc:chgData name="Dave Griep" userId="13516ea76a47dfbc" providerId="LiveId" clId="{BD27B75E-A411-4511-9E14-984D68506939}" dt="2019-12-29T17:43:30.476" v="1315" actId="47"/>
        <pc:sldMkLst>
          <pc:docMk/>
          <pc:sldMk cId="1937002078" sldId="281"/>
        </pc:sldMkLst>
      </pc:sldChg>
      <pc:sldChg chg="add del">
        <pc:chgData name="Dave Griep" userId="13516ea76a47dfbc" providerId="LiveId" clId="{BD27B75E-A411-4511-9E14-984D68506939}" dt="2019-12-29T17:18:37.854" v="936"/>
        <pc:sldMkLst>
          <pc:docMk/>
          <pc:sldMk cId="3741813221" sldId="282"/>
        </pc:sldMkLst>
      </pc:sldChg>
      <pc:sldChg chg="add del setBg">
        <pc:chgData name="Dave Griep" userId="13516ea76a47dfbc" providerId="LiveId" clId="{BD27B75E-A411-4511-9E14-984D68506939}" dt="2019-12-29T17:43:30.476" v="1315" actId="47"/>
        <pc:sldMkLst>
          <pc:docMk/>
          <pc:sldMk cId="4173511278" sldId="282"/>
        </pc:sldMkLst>
      </pc:sldChg>
      <pc:sldChg chg="add del setBg">
        <pc:chgData name="Dave Griep" userId="13516ea76a47dfbc" providerId="LiveId" clId="{BD27B75E-A411-4511-9E14-984D68506939}" dt="2019-12-29T17:43:30.476" v="1315" actId="47"/>
        <pc:sldMkLst>
          <pc:docMk/>
          <pc:sldMk cId="1611908129" sldId="283"/>
        </pc:sldMkLst>
      </pc:sldChg>
      <pc:sldChg chg="add del">
        <pc:chgData name="Dave Griep" userId="13516ea76a47dfbc" providerId="LiveId" clId="{BD27B75E-A411-4511-9E14-984D68506939}" dt="2019-12-29T17:18:37.854" v="936"/>
        <pc:sldMkLst>
          <pc:docMk/>
          <pc:sldMk cId="2453661228" sldId="283"/>
        </pc:sldMkLst>
      </pc:sldChg>
      <pc:sldChg chg="add del setBg">
        <pc:chgData name="Dave Griep" userId="13516ea76a47dfbc" providerId="LiveId" clId="{BD27B75E-A411-4511-9E14-984D68506939}" dt="2019-12-29T17:43:30.476" v="1315" actId="47"/>
        <pc:sldMkLst>
          <pc:docMk/>
          <pc:sldMk cId="1875724104" sldId="284"/>
        </pc:sldMkLst>
      </pc:sldChg>
      <pc:sldChg chg="add del setBg">
        <pc:chgData name="Dave Griep" userId="13516ea76a47dfbc" providerId="LiveId" clId="{BD27B75E-A411-4511-9E14-984D68506939}" dt="2019-12-29T17:43:30.476" v="1315" actId="47"/>
        <pc:sldMkLst>
          <pc:docMk/>
          <pc:sldMk cId="1929237338" sldId="285"/>
        </pc:sldMkLst>
      </pc:sldChg>
      <pc:sldChg chg="add del setBg">
        <pc:chgData name="Dave Griep" userId="13516ea76a47dfbc" providerId="LiveId" clId="{BD27B75E-A411-4511-9E14-984D68506939}" dt="2019-12-29T17:43:30.476" v="1315" actId="47"/>
        <pc:sldMkLst>
          <pc:docMk/>
          <pc:sldMk cId="1644602856" sldId="286"/>
        </pc:sldMkLst>
      </pc:sldChg>
      <pc:sldChg chg="add del setBg">
        <pc:chgData name="Dave Griep" userId="13516ea76a47dfbc" providerId="LiveId" clId="{BD27B75E-A411-4511-9E14-984D68506939}" dt="2019-12-29T17:43:30.476" v="1315" actId="47"/>
        <pc:sldMkLst>
          <pc:docMk/>
          <pc:sldMk cId="1637106277" sldId="287"/>
        </pc:sldMkLst>
      </pc:sldChg>
      <pc:sldChg chg="add del setBg">
        <pc:chgData name="Dave Griep" userId="13516ea76a47dfbc" providerId="LiveId" clId="{BD27B75E-A411-4511-9E14-984D68506939}" dt="2019-12-29T17:43:30.476" v="1315" actId="47"/>
        <pc:sldMkLst>
          <pc:docMk/>
          <pc:sldMk cId="2587027948" sldId="288"/>
        </pc:sldMkLst>
      </pc:sldChg>
      <pc:sldChg chg="add del setBg">
        <pc:chgData name="Dave Griep" userId="13516ea76a47dfbc" providerId="LiveId" clId="{BD27B75E-A411-4511-9E14-984D68506939}" dt="2019-12-29T17:43:30.476" v="1315" actId="47"/>
        <pc:sldMkLst>
          <pc:docMk/>
          <pc:sldMk cId="2959063385" sldId="289"/>
        </pc:sldMkLst>
      </pc:sldChg>
      <pc:sldChg chg="add del setBg">
        <pc:chgData name="Dave Griep" userId="13516ea76a47dfbc" providerId="LiveId" clId="{BD27B75E-A411-4511-9E14-984D68506939}" dt="2019-12-29T17:43:30.476" v="1315" actId="47"/>
        <pc:sldMkLst>
          <pc:docMk/>
          <pc:sldMk cId="3140529210" sldId="290"/>
        </pc:sldMkLst>
      </pc:sldChg>
      <pc:sldChg chg="add del setBg">
        <pc:chgData name="Dave Griep" userId="13516ea76a47dfbc" providerId="LiveId" clId="{BD27B75E-A411-4511-9E14-984D68506939}" dt="2019-12-29T17:43:30.476" v="1315" actId="47"/>
        <pc:sldMkLst>
          <pc:docMk/>
          <pc:sldMk cId="763812038" sldId="291"/>
        </pc:sldMkLst>
      </pc:sldChg>
      <pc:sldChg chg="add del">
        <pc:chgData name="Dave Griep" userId="13516ea76a47dfbc" providerId="LiveId" clId="{BD27B75E-A411-4511-9E14-984D68506939}" dt="2019-12-29T17:20:46.180" v="964" actId="47"/>
        <pc:sldMkLst>
          <pc:docMk/>
          <pc:sldMk cId="4089528632" sldId="292"/>
        </pc:sldMkLst>
      </pc:sldChg>
      <pc:sldChg chg="modSp add del setBg">
        <pc:chgData name="Dave Griep" userId="13516ea76a47dfbc" providerId="LiveId" clId="{BD27B75E-A411-4511-9E14-984D68506939}" dt="2019-12-29T17:30:17.528" v="1278" actId="47"/>
        <pc:sldMkLst>
          <pc:docMk/>
          <pc:sldMk cId="90705145" sldId="293"/>
        </pc:sldMkLst>
        <pc:spChg chg="mod">
          <ac:chgData name="Dave Griep" userId="13516ea76a47dfbc" providerId="LiveId" clId="{BD27B75E-A411-4511-9E14-984D68506939}" dt="2019-12-29T17:27:06.351" v="1263" actId="20577"/>
          <ac:spMkLst>
            <pc:docMk/>
            <pc:sldMk cId="90705145" sldId="293"/>
            <ac:spMk id="2" creationId="{00000000-0000-0000-0000-000000000000}"/>
          </ac:spMkLst>
        </pc:spChg>
        <pc:spChg chg="mod">
          <ac:chgData name="Dave Griep" userId="13516ea76a47dfbc" providerId="LiveId" clId="{BD27B75E-A411-4511-9E14-984D68506939}" dt="2019-12-29T17:27:02.813" v="1242" actId="20577"/>
          <ac:spMkLst>
            <pc:docMk/>
            <pc:sldMk cId="90705145" sldId="293"/>
            <ac:spMk id="3" creationId="{00000000-0000-0000-0000-000000000000}"/>
          </ac:spMkLst>
        </pc:spChg>
      </pc:sldChg>
      <pc:sldChg chg="add setBg">
        <pc:chgData name="Dave Griep" userId="13516ea76a47dfbc" providerId="LiveId" clId="{BD27B75E-A411-4511-9E14-984D68506939}" dt="2019-12-29T17:29:44.926" v="1277"/>
        <pc:sldMkLst>
          <pc:docMk/>
          <pc:sldMk cId="4103863561" sldId="294"/>
        </pc:sldMkLst>
      </pc:sldChg>
      <pc:sldChg chg="modSp add setBg">
        <pc:chgData name="Dave Griep" userId="13516ea76a47dfbc" providerId="LiveId" clId="{BD27B75E-A411-4511-9E14-984D68506939}" dt="2019-12-29T17:44:06.635" v="1322" actId="20577"/>
        <pc:sldMkLst>
          <pc:docMk/>
          <pc:sldMk cId="4391395" sldId="295"/>
        </pc:sldMkLst>
        <pc:spChg chg="mod">
          <ac:chgData name="Dave Griep" userId="13516ea76a47dfbc" providerId="LiveId" clId="{BD27B75E-A411-4511-9E14-984D68506939}" dt="2019-12-29T17:44:06.635" v="1322" actId="20577"/>
          <ac:spMkLst>
            <pc:docMk/>
            <pc:sldMk cId="4391395" sldId="295"/>
            <ac:spMk id="5" creationId="{00000000-0000-0000-0000-000000000000}"/>
          </ac:spMkLst>
        </pc:spChg>
      </pc:sldChg>
      <pc:sldChg chg="modSp add setBg">
        <pc:chgData name="Dave Griep" userId="13516ea76a47dfbc" providerId="LiveId" clId="{BD27B75E-A411-4511-9E14-984D68506939}" dt="2019-12-29T17:45:42.791" v="1343" actId="20577"/>
        <pc:sldMkLst>
          <pc:docMk/>
          <pc:sldMk cId="1435704162" sldId="296"/>
        </pc:sldMkLst>
        <pc:spChg chg="mod">
          <ac:chgData name="Dave Griep" userId="13516ea76a47dfbc" providerId="LiveId" clId="{BD27B75E-A411-4511-9E14-984D68506939}" dt="2019-12-29T17:45:42.791" v="1343" actId="20577"/>
          <ac:spMkLst>
            <pc:docMk/>
            <pc:sldMk cId="1435704162" sldId="296"/>
            <ac:spMk id="5" creationId="{00000000-0000-0000-0000-000000000000}"/>
          </ac:spMkLst>
        </pc:spChg>
      </pc:sldChg>
      <pc:sldChg chg="add setBg">
        <pc:chgData name="Dave Griep" userId="13516ea76a47dfbc" providerId="LiveId" clId="{BD27B75E-A411-4511-9E14-984D68506939}" dt="2019-12-29T17:29:44.926" v="1277"/>
        <pc:sldMkLst>
          <pc:docMk/>
          <pc:sldMk cId="2720257732" sldId="297"/>
        </pc:sldMkLst>
      </pc:sldChg>
      <pc:sldChg chg="modSp add setBg">
        <pc:chgData name="Dave Griep" userId="13516ea76a47dfbc" providerId="LiveId" clId="{BD27B75E-A411-4511-9E14-984D68506939}" dt="2019-12-29T17:46:13.875" v="1345" actId="20577"/>
        <pc:sldMkLst>
          <pc:docMk/>
          <pc:sldMk cId="2697362930" sldId="298"/>
        </pc:sldMkLst>
        <pc:spChg chg="mod">
          <ac:chgData name="Dave Griep" userId="13516ea76a47dfbc" providerId="LiveId" clId="{BD27B75E-A411-4511-9E14-984D68506939}" dt="2019-12-29T17:46:13.875" v="1345" actId="20577"/>
          <ac:spMkLst>
            <pc:docMk/>
            <pc:sldMk cId="2697362930" sldId="298"/>
            <ac:spMk id="3" creationId="{00000000-0000-0000-0000-000000000000}"/>
          </ac:spMkLst>
        </pc:spChg>
      </pc:sldChg>
      <pc:sldChg chg="add setBg">
        <pc:chgData name="Dave Griep" userId="13516ea76a47dfbc" providerId="LiveId" clId="{BD27B75E-A411-4511-9E14-984D68506939}" dt="2019-12-29T17:29:44.926" v="1277"/>
        <pc:sldMkLst>
          <pc:docMk/>
          <pc:sldMk cId="2829999945" sldId="299"/>
        </pc:sldMkLst>
      </pc:sldChg>
      <pc:sldChg chg="add setBg">
        <pc:chgData name="Dave Griep" userId="13516ea76a47dfbc" providerId="LiveId" clId="{BD27B75E-A411-4511-9E14-984D68506939}" dt="2019-12-29T17:29:44.926" v="1277"/>
        <pc:sldMkLst>
          <pc:docMk/>
          <pc:sldMk cId="1040618987" sldId="300"/>
        </pc:sldMkLst>
      </pc:sldChg>
      <pc:sldChg chg="add setBg">
        <pc:chgData name="Dave Griep" userId="13516ea76a47dfbc" providerId="LiveId" clId="{BD27B75E-A411-4511-9E14-984D68506939}" dt="2019-12-29T17:29:44.926" v="1277"/>
        <pc:sldMkLst>
          <pc:docMk/>
          <pc:sldMk cId="652425492" sldId="301"/>
        </pc:sldMkLst>
      </pc:sldChg>
      <pc:sldChg chg="modSp add setBg">
        <pc:chgData name="Dave Griep" userId="13516ea76a47dfbc" providerId="LiveId" clId="{BD27B75E-A411-4511-9E14-984D68506939}" dt="2019-12-29T17:48:32.797" v="1370" actId="20577"/>
        <pc:sldMkLst>
          <pc:docMk/>
          <pc:sldMk cId="3077527984" sldId="302"/>
        </pc:sldMkLst>
        <pc:spChg chg="mod">
          <ac:chgData name="Dave Griep" userId="13516ea76a47dfbc" providerId="LiveId" clId="{BD27B75E-A411-4511-9E14-984D68506939}" dt="2019-12-29T17:48:32.797" v="1370" actId="20577"/>
          <ac:spMkLst>
            <pc:docMk/>
            <pc:sldMk cId="3077527984" sldId="302"/>
            <ac:spMk id="5" creationId="{00000000-0000-0000-0000-000000000000}"/>
          </ac:spMkLst>
        </pc:spChg>
      </pc:sldChg>
      <pc:sldChg chg="add setBg">
        <pc:chgData name="Dave Griep" userId="13516ea76a47dfbc" providerId="LiveId" clId="{BD27B75E-A411-4511-9E14-984D68506939}" dt="2019-12-29T17:29:44.926" v="1277"/>
        <pc:sldMkLst>
          <pc:docMk/>
          <pc:sldMk cId="914749791" sldId="303"/>
        </pc:sldMkLst>
      </pc:sldChg>
      <pc:sldChg chg="add setBg">
        <pc:chgData name="Dave Griep" userId="13516ea76a47dfbc" providerId="LiveId" clId="{BD27B75E-A411-4511-9E14-984D68506939}" dt="2019-12-29T17:29:44.926" v="1277"/>
        <pc:sldMkLst>
          <pc:docMk/>
          <pc:sldMk cId="3741813221" sldId="304"/>
        </pc:sldMkLst>
      </pc:sldChg>
      <pc:sldChg chg="add setBg">
        <pc:chgData name="Dave Griep" userId="13516ea76a47dfbc" providerId="LiveId" clId="{BD27B75E-A411-4511-9E14-984D68506939}" dt="2019-12-29T17:29:44.926" v="1277"/>
        <pc:sldMkLst>
          <pc:docMk/>
          <pc:sldMk cId="2453661228" sldId="305"/>
        </pc:sldMkLst>
      </pc:sldChg>
      <pc:sldChg chg="add del setBg">
        <pc:chgData name="Dave Griep" userId="13516ea76a47dfbc" providerId="LiveId" clId="{BD27B75E-A411-4511-9E14-984D68506939}" dt="2019-12-29T17:25:29.165" v="1146"/>
        <pc:sldMkLst>
          <pc:docMk/>
          <pc:sldMk cId="657488836" sldId="306"/>
        </pc:sldMkLst>
      </pc:sldChg>
      <pc:sldChg chg="modSp add">
        <pc:chgData name="Dave Griep" userId="13516ea76a47dfbc" providerId="LiveId" clId="{BD27B75E-A411-4511-9E14-984D68506939}" dt="2019-12-29T17:26:50.125" v="1227" actId="113"/>
        <pc:sldMkLst>
          <pc:docMk/>
          <pc:sldMk cId="1010424984" sldId="306"/>
        </pc:sldMkLst>
        <pc:spChg chg="mod">
          <ac:chgData name="Dave Griep" userId="13516ea76a47dfbc" providerId="LiveId" clId="{BD27B75E-A411-4511-9E14-984D68506939}" dt="2019-12-29T17:26:50.125" v="1227" actId="113"/>
          <ac:spMkLst>
            <pc:docMk/>
            <pc:sldMk cId="1010424984" sldId="306"/>
            <ac:spMk id="2" creationId="{DED481F0-A850-48C0-93E7-ECC26B5FBB6F}"/>
          </ac:spMkLst>
        </pc:spChg>
      </pc:sldChg>
      <pc:sldChg chg="add del">
        <pc:chgData name="Dave Griep" userId="13516ea76a47dfbc" providerId="LiveId" clId="{BD27B75E-A411-4511-9E14-984D68506939}" dt="2019-12-29T17:30:43.216" v="1280" actId="47"/>
        <pc:sldMkLst>
          <pc:docMk/>
          <pc:sldMk cId="3103061884" sldId="307"/>
        </pc:sldMkLst>
      </pc:sldChg>
      <pc:sldChg chg="modSp add">
        <pc:chgData name="Dave Griep" userId="13516ea76a47dfbc" providerId="LiveId" clId="{BD27B75E-A411-4511-9E14-984D68506939}" dt="2019-12-29T17:34:48.169" v="1307" actId="14100"/>
        <pc:sldMkLst>
          <pc:docMk/>
          <pc:sldMk cId="3586875417" sldId="307"/>
        </pc:sldMkLst>
        <pc:spChg chg="mod">
          <ac:chgData name="Dave Griep" userId="13516ea76a47dfbc" providerId="LiveId" clId="{BD27B75E-A411-4511-9E14-984D68506939}" dt="2019-12-29T17:34:30.381" v="1306" actId="20577"/>
          <ac:spMkLst>
            <pc:docMk/>
            <pc:sldMk cId="3586875417" sldId="307"/>
            <ac:spMk id="4" creationId="{00000000-0000-0000-0000-000000000000}"/>
          </ac:spMkLst>
        </pc:spChg>
        <pc:spChg chg="mod">
          <ac:chgData name="Dave Griep" userId="13516ea76a47dfbc" providerId="LiveId" clId="{BD27B75E-A411-4511-9E14-984D68506939}" dt="2019-12-29T17:34:48.169" v="1307" actId="14100"/>
          <ac:spMkLst>
            <pc:docMk/>
            <pc:sldMk cId="3586875417" sldId="307"/>
            <ac:spMk id="5" creationId="{00000000-0000-0000-0000-000000000000}"/>
          </ac:spMkLst>
        </pc:spChg>
      </pc:sldChg>
      <pc:sldMasterChg chg="setBg modSldLayout">
        <pc:chgData name="Dave Griep" userId="13516ea76a47dfbc" providerId="LiveId" clId="{BD27B75E-A411-4511-9E14-984D68506939}" dt="2019-12-29T17:24:56.771" v="1144"/>
        <pc:sldMasterMkLst>
          <pc:docMk/>
          <pc:sldMasterMk cId="819456691" sldId="2147483648"/>
        </pc:sldMasterMkLst>
        <pc:sldLayoutChg chg="setBg">
          <pc:chgData name="Dave Griep" userId="13516ea76a47dfbc" providerId="LiveId" clId="{BD27B75E-A411-4511-9E14-984D68506939}" dt="2019-12-29T17:24:56.771" v="1144"/>
          <pc:sldLayoutMkLst>
            <pc:docMk/>
            <pc:sldMasterMk cId="819456691" sldId="2147483648"/>
            <pc:sldLayoutMk cId="3619575269" sldId="2147483649"/>
          </pc:sldLayoutMkLst>
        </pc:sldLayoutChg>
        <pc:sldLayoutChg chg="setBg">
          <pc:chgData name="Dave Griep" userId="13516ea76a47dfbc" providerId="LiveId" clId="{BD27B75E-A411-4511-9E14-984D68506939}" dt="2019-12-29T17:24:56.771" v="1144"/>
          <pc:sldLayoutMkLst>
            <pc:docMk/>
            <pc:sldMasterMk cId="819456691" sldId="2147483648"/>
            <pc:sldLayoutMk cId="195178727" sldId="2147483650"/>
          </pc:sldLayoutMkLst>
        </pc:sldLayoutChg>
        <pc:sldLayoutChg chg="setBg">
          <pc:chgData name="Dave Griep" userId="13516ea76a47dfbc" providerId="LiveId" clId="{BD27B75E-A411-4511-9E14-984D68506939}" dt="2019-12-29T17:24:56.771" v="1144"/>
          <pc:sldLayoutMkLst>
            <pc:docMk/>
            <pc:sldMasterMk cId="819456691" sldId="2147483648"/>
            <pc:sldLayoutMk cId="1977171822" sldId="2147483651"/>
          </pc:sldLayoutMkLst>
        </pc:sldLayoutChg>
        <pc:sldLayoutChg chg="setBg">
          <pc:chgData name="Dave Griep" userId="13516ea76a47dfbc" providerId="LiveId" clId="{BD27B75E-A411-4511-9E14-984D68506939}" dt="2019-12-29T17:24:56.771" v="1144"/>
          <pc:sldLayoutMkLst>
            <pc:docMk/>
            <pc:sldMasterMk cId="819456691" sldId="2147483648"/>
            <pc:sldLayoutMk cId="2368616584" sldId="2147483652"/>
          </pc:sldLayoutMkLst>
        </pc:sldLayoutChg>
        <pc:sldLayoutChg chg="setBg">
          <pc:chgData name="Dave Griep" userId="13516ea76a47dfbc" providerId="LiveId" clId="{BD27B75E-A411-4511-9E14-984D68506939}" dt="2019-12-29T17:24:56.771" v="1144"/>
          <pc:sldLayoutMkLst>
            <pc:docMk/>
            <pc:sldMasterMk cId="819456691" sldId="2147483648"/>
            <pc:sldLayoutMk cId="2819996364" sldId="2147483653"/>
          </pc:sldLayoutMkLst>
        </pc:sldLayoutChg>
        <pc:sldLayoutChg chg="setBg">
          <pc:chgData name="Dave Griep" userId="13516ea76a47dfbc" providerId="LiveId" clId="{BD27B75E-A411-4511-9E14-984D68506939}" dt="2019-12-29T17:24:56.771" v="1144"/>
          <pc:sldLayoutMkLst>
            <pc:docMk/>
            <pc:sldMasterMk cId="819456691" sldId="2147483648"/>
            <pc:sldLayoutMk cId="870387079" sldId="2147483654"/>
          </pc:sldLayoutMkLst>
        </pc:sldLayoutChg>
        <pc:sldLayoutChg chg="setBg">
          <pc:chgData name="Dave Griep" userId="13516ea76a47dfbc" providerId="LiveId" clId="{BD27B75E-A411-4511-9E14-984D68506939}" dt="2019-12-29T17:24:56.771" v="1144"/>
          <pc:sldLayoutMkLst>
            <pc:docMk/>
            <pc:sldMasterMk cId="819456691" sldId="2147483648"/>
            <pc:sldLayoutMk cId="3559147356" sldId="2147483655"/>
          </pc:sldLayoutMkLst>
        </pc:sldLayoutChg>
        <pc:sldLayoutChg chg="setBg">
          <pc:chgData name="Dave Griep" userId="13516ea76a47dfbc" providerId="LiveId" clId="{BD27B75E-A411-4511-9E14-984D68506939}" dt="2019-12-29T17:24:56.771" v="1144"/>
          <pc:sldLayoutMkLst>
            <pc:docMk/>
            <pc:sldMasterMk cId="819456691" sldId="2147483648"/>
            <pc:sldLayoutMk cId="524822075" sldId="2147483656"/>
          </pc:sldLayoutMkLst>
        </pc:sldLayoutChg>
        <pc:sldLayoutChg chg="setBg">
          <pc:chgData name="Dave Griep" userId="13516ea76a47dfbc" providerId="LiveId" clId="{BD27B75E-A411-4511-9E14-984D68506939}" dt="2019-12-29T17:24:56.771" v="1144"/>
          <pc:sldLayoutMkLst>
            <pc:docMk/>
            <pc:sldMasterMk cId="819456691" sldId="2147483648"/>
            <pc:sldLayoutMk cId="469029939" sldId="2147483657"/>
          </pc:sldLayoutMkLst>
        </pc:sldLayoutChg>
        <pc:sldLayoutChg chg="setBg">
          <pc:chgData name="Dave Griep" userId="13516ea76a47dfbc" providerId="LiveId" clId="{BD27B75E-A411-4511-9E14-984D68506939}" dt="2019-12-29T17:24:56.771" v="1144"/>
          <pc:sldLayoutMkLst>
            <pc:docMk/>
            <pc:sldMasterMk cId="819456691" sldId="2147483648"/>
            <pc:sldLayoutMk cId="2124301615" sldId="2147483658"/>
          </pc:sldLayoutMkLst>
        </pc:sldLayoutChg>
        <pc:sldLayoutChg chg="setBg">
          <pc:chgData name="Dave Griep" userId="13516ea76a47dfbc" providerId="LiveId" clId="{BD27B75E-A411-4511-9E14-984D68506939}" dt="2019-12-29T17:24:56.771" v="1144"/>
          <pc:sldLayoutMkLst>
            <pc:docMk/>
            <pc:sldMasterMk cId="819456691" sldId="2147483648"/>
            <pc:sldLayoutMk cId="3167890223"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6CDF0F-891F-48F1-AB06-2197DAEC8506}" type="datetimeFigureOut">
              <a:rPr lang="en-US" smtClean="0"/>
              <a:t>12/29/2019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C473DC-950B-477F-8154-94F4E5609433}" type="slidenum">
              <a:rPr lang="en-US" smtClean="0"/>
              <a:t>‹#›</a:t>
            </a:fld>
            <a:endParaRPr lang="en-US"/>
          </a:p>
        </p:txBody>
      </p:sp>
    </p:spTree>
    <p:extLst>
      <p:ext uri="{BB962C8B-B14F-4D97-AF65-F5344CB8AC3E}">
        <p14:creationId xmlns:p14="http://schemas.microsoft.com/office/powerpoint/2010/main" val="1821399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Step 1:</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Rescuer 1: Drag the downed firefighter to a safe location to initiate care.</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Rescuer 1 should drag the firefighter from behind, drop to the ground and position the SCBA bottle between Rescuer 1 legs. </a:t>
            </a: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Rescuer 1 legs will serve to stabilize the SCBA so that it can be used as CPR platform.</a:t>
            </a:r>
          </a:p>
          <a:p>
            <a:endParaRPr lang="en-US" dirty="0"/>
          </a:p>
        </p:txBody>
      </p:sp>
      <p:sp>
        <p:nvSpPr>
          <p:cNvPr id="4" name="Slide Number Placeholder 3"/>
          <p:cNvSpPr>
            <a:spLocks noGrp="1"/>
          </p:cNvSpPr>
          <p:nvPr>
            <p:ph type="sldNum" sz="quarter" idx="10"/>
          </p:nvPr>
        </p:nvSpPr>
        <p:spPr/>
        <p:txBody>
          <a:bodyPr/>
          <a:lstStyle/>
          <a:p>
            <a:fld id="{AF09AC40-AC0F-44D7-99C2-A2F05B716BFC}" type="slidenum">
              <a:rPr lang="en-US" smtClean="0"/>
              <a:t>17</a:t>
            </a:fld>
            <a:endParaRPr lang="en-US"/>
          </a:p>
        </p:txBody>
      </p:sp>
    </p:spTree>
    <p:extLst>
      <p:ext uri="{BB962C8B-B14F-4D97-AF65-F5344CB8AC3E}">
        <p14:creationId xmlns:p14="http://schemas.microsoft.com/office/powerpoint/2010/main" val="3148409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Step 2:</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Rescuer 2: Should pop open the chest clip of the SCBA if applicable and initiated high quality compressions thru the Turnout Gear Jacket. </a:t>
            </a: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Rescuer 2 should be a firefighter a “fresh” firefighter, (i.e. the engineer or a member of RIT that has not yet performed strenuous firefighting activity).</a:t>
            </a: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quality of compressions are paramount, and under this circumstance, fatigue and a decline in compression quality will be rapid.</a:t>
            </a:r>
          </a:p>
          <a:p>
            <a:endParaRPr lang="en-US" dirty="0"/>
          </a:p>
        </p:txBody>
      </p:sp>
      <p:sp>
        <p:nvSpPr>
          <p:cNvPr id="4" name="Slide Number Placeholder 3"/>
          <p:cNvSpPr>
            <a:spLocks noGrp="1"/>
          </p:cNvSpPr>
          <p:nvPr>
            <p:ph type="sldNum" sz="quarter" idx="10"/>
          </p:nvPr>
        </p:nvSpPr>
        <p:spPr/>
        <p:txBody>
          <a:bodyPr/>
          <a:lstStyle/>
          <a:p>
            <a:fld id="{AF09AC40-AC0F-44D7-99C2-A2F05B716BFC}" type="slidenum">
              <a:rPr lang="en-US" smtClean="0"/>
              <a:t>18</a:t>
            </a:fld>
            <a:endParaRPr lang="en-US"/>
          </a:p>
        </p:txBody>
      </p:sp>
    </p:spTree>
    <p:extLst>
      <p:ext uri="{BB962C8B-B14F-4D97-AF65-F5344CB8AC3E}">
        <p14:creationId xmlns:p14="http://schemas.microsoft.com/office/powerpoint/2010/main" val="1684341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Step 3:</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Rescuer 1: If the SCBA mask is still in place, open the SCBA bypass valve. This step can also be performed by Rescuer 2 quickly. </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purpose of this is two-fold: </a:t>
            </a: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to allow for passive ventilation with compressions, and</a:t>
            </a:r>
          </a:p>
          <a:p>
            <a:pPr marL="1143000" marR="0" lvl="2" indent="-228600">
              <a:lnSpc>
                <a:spcPct val="107000"/>
              </a:lnSpc>
              <a:spcBef>
                <a:spcPts val="0"/>
              </a:spcBef>
              <a:spcAft>
                <a:spcPts val="80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allow for rescuers to identify an etiology of cardiac arrest. We can identify if the down firefighter ran out of air and address aggressive oxygenation. The SCBA air level gages should be inspected following removal of the down firefighter.</a:t>
            </a:r>
          </a:p>
          <a:p>
            <a:endParaRPr lang="en-US" dirty="0"/>
          </a:p>
        </p:txBody>
      </p:sp>
      <p:sp>
        <p:nvSpPr>
          <p:cNvPr id="4" name="Slide Number Placeholder 3"/>
          <p:cNvSpPr>
            <a:spLocks noGrp="1"/>
          </p:cNvSpPr>
          <p:nvPr>
            <p:ph type="sldNum" sz="quarter" idx="10"/>
          </p:nvPr>
        </p:nvSpPr>
        <p:spPr/>
        <p:txBody>
          <a:bodyPr/>
          <a:lstStyle/>
          <a:p>
            <a:fld id="{AF09AC40-AC0F-44D7-99C2-A2F05B716BFC}" type="slidenum">
              <a:rPr lang="en-US" smtClean="0"/>
              <a:t>19</a:t>
            </a:fld>
            <a:endParaRPr lang="en-US"/>
          </a:p>
        </p:txBody>
      </p:sp>
    </p:spTree>
    <p:extLst>
      <p:ext uri="{BB962C8B-B14F-4D97-AF65-F5344CB8AC3E}">
        <p14:creationId xmlns:p14="http://schemas.microsoft.com/office/powerpoint/2010/main" val="3800489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“TOG” is “Turn</a:t>
            </a:r>
            <a:r>
              <a:rPr lang="en-US" baseline="0" dirty="0"/>
              <a:t>out Gear”</a:t>
            </a:r>
            <a:endParaRPr lang="en-US" dirty="0"/>
          </a:p>
        </p:txBody>
      </p:sp>
      <p:sp>
        <p:nvSpPr>
          <p:cNvPr id="4" name="Slide Number Placeholder 3"/>
          <p:cNvSpPr>
            <a:spLocks noGrp="1"/>
          </p:cNvSpPr>
          <p:nvPr>
            <p:ph type="sldNum" sz="quarter" idx="10"/>
          </p:nvPr>
        </p:nvSpPr>
        <p:spPr/>
        <p:txBody>
          <a:bodyPr/>
          <a:lstStyle/>
          <a:p>
            <a:fld id="{AF09AC40-AC0F-44D7-99C2-A2F05B716BFC}" type="slidenum">
              <a:rPr lang="en-US" smtClean="0"/>
              <a:t>22</a:t>
            </a:fld>
            <a:endParaRPr lang="en-US"/>
          </a:p>
        </p:txBody>
      </p:sp>
    </p:spTree>
    <p:extLst>
      <p:ext uri="{BB962C8B-B14F-4D97-AF65-F5344CB8AC3E}">
        <p14:creationId xmlns:p14="http://schemas.microsoft.com/office/powerpoint/2010/main" val="1686186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Step 8:</a:t>
            </a: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Rescuer 1: (This is a make or break step.) Rescuer 1 needs to grasp the turnout gear jacket and the SCBA shoulder straps of the down firefighter firmly. Prepare for the “pull down.” Rescuer 1, who is at the head of the down firefighter, will give the final command to perform the “pull down.”</a:t>
            </a:r>
          </a:p>
          <a:p>
            <a:endParaRPr lang="en-US" dirty="0"/>
          </a:p>
        </p:txBody>
      </p:sp>
      <p:sp>
        <p:nvSpPr>
          <p:cNvPr id="4" name="Slide Number Placeholder 3"/>
          <p:cNvSpPr>
            <a:spLocks noGrp="1"/>
          </p:cNvSpPr>
          <p:nvPr>
            <p:ph type="sldNum" sz="quarter" idx="10"/>
          </p:nvPr>
        </p:nvSpPr>
        <p:spPr/>
        <p:txBody>
          <a:bodyPr/>
          <a:lstStyle/>
          <a:p>
            <a:fld id="{AF09AC40-AC0F-44D7-99C2-A2F05B716BFC}" type="slidenum">
              <a:rPr lang="en-US" smtClean="0"/>
              <a:t>25</a:t>
            </a:fld>
            <a:endParaRPr lang="en-US"/>
          </a:p>
        </p:txBody>
      </p:sp>
    </p:spTree>
    <p:extLst>
      <p:ext uri="{BB962C8B-B14F-4D97-AF65-F5344CB8AC3E}">
        <p14:creationId xmlns:p14="http://schemas.microsoft.com/office/powerpoint/2010/main" val="444572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Step 9:</a:t>
            </a: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Rescuer 3 and Rescuer 4: Each Rescuer needs to firmly grab one of the down firefighter legs and coordinate the “pull down” method with Rescuer 1 at the head. Rescuer 1 will give the command to perform “pull down.” Rescuer 3 and Rescuer 4 will pull the down firefighter toward his/her feet and out of the turnout gear jacket and SCBA.</a:t>
            </a:r>
          </a:p>
          <a:p>
            <a:endParaRPr lang="en-US" dirty="0"/>
          </a:p>
        </p:txBody>
      </p:sp>
      <p:sp>
        <p:nvSpPr>
          <p:cNvPr id="4" name="Slide Number Placeholder 3"/>
          <p:cNvSpPr>
            <a:spLocks noGrp="1"/>
          </p:cNvSpPr>
          <p:nvPr>
            <p:ph type="sldNum" sz="quarter" idx="10"/>
          </p:nvPr>
        </p:nvSpPr>
        <p:spPr/>
        <p:txBody>
          <a:bodyPr/>
          <a:lstStyle/>
          <a:p>
            <a:fld id="{AF09AC40-AC0F-44D7-99C2-A2F05B716BFC}" type="slidenum">
              <a:rPr lang="en-US" smtClean="0"/>
              <a:t>26</a:t>
            </a:fld>
            <a:endParaRPr lang="en-US"/>
          </a:p>
        </p:txBody>
      </p:sp>
    </p:spTree>
    <p:extLst>
      <p:ext uri="{BB962C8B-B14F-4D97-AF65-F5344CB8AC3E}">
        <p14:creationId xmlns:p14="http://schemas.microsoft.com/office/powerpoint/2010/main" val="1838999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Step 10:</a:t>
            </a: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All rescuers: Initiate a comprehensive resuscitation bundle!</a:t>
            </a: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first step is to continue high quality compressions with a “fresh” person.</a:t>
            </a: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Pulse checks may be considered at this time.</a:t>
            </a:r>
          </a:p>
          <a:p>
            <a:endParaRPr lang="en-US" dirty="0"/>
          </a:p>
        </p:txBody>
      </p:sp>
      <p:sp>
        <p:nvSpPr>
          <p:cNvPr id="4" name="Slide Number Placeholder 3"/>
          <p:cNvSpPr>
            <a:spLocks noGrp="1"/>
          </p:cNvSpPr>
          <p:nvPr>
            <p:ph type="sldNum" sz="quarter" idx="10"/>
          </p:nvPr>
        </p:nvSpPr>
        <p:spPr/>
        <p:txBody>
          <a:bodyPr/>
          <a:lstStyle/>
          <a:p>
            <a:fld id="{AF09AC40-AC0F-44D7-99C2-A2F05B716BFC}" type="slidenum">
              <a:rPr lang="en-US" smtClean="0"/>
              <a:t>27</a:t>
            </a:fld>
            <a:endParaRPr lang="en-US"/>
          </a:p>
        </p:txBody>
      </p:sp>
    </p:spTree>
    <p:extLst>
      <p:ext uri="{BB962C8B-B14F-4D97-AF65-F5344CB8AC3E}">
        <p14:creationId xmlns:p14="http://schemas.microsoft.com/office/powerpoint/2010/main" val="70288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Step 10:</a:t>
            </a: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All rescuers: Initiate a comprehensive resuscitation bundle!</a:t>
            </a: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first step is to continue high quality compressions with a “fresh” person.</a:t>
            </a: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Pulse checks may be considered at this time.</a:t>
            </a:r>
          </a:p>
          <a:p>
            <a:endParaRPr lang="en-US" dirty="0"/>
          </a:p>
        </p:txBody>
      </p:sp>
      <p:sp>
        <p:nvSpPr>
          <p:cNvPr id="4" name="Slide Number Placeholder 3"/>
          <p:cNvSpPr>
            <a:spLocks noGrp="1"/>
          </p:cNvSpPr>
          <p:nvPr>
            <p:ph type="sldNum" sz="quarter" idx="10"/>
          </p:nvPr>
        </p:nvSpPr>
        <p:spPr/>
        <p:txBody>
          <a:bodyPr/>
          <a:lstStyle/>
          <a:p>
            <a:fld id="{AF09AC40-AC0F-44D7-99C2-A2F05B716BFC}" type="slidenum">
              <a:rPr lang="en-US" smtClean="0"/>
              <a:t>28</a:t>
            </a:fld>
            <a:endParaRPr lang="en-US"/>
          </a:p>
        </p:txBody>
      </p:sp>
    </p:spTree>
    <p:extLst>
      <p:ext uri="{BB962C8B-B14F-4D97-AF65-F5344CB8AC3E}">
        <p14:creationId xmlns:p14="http://schemas.microsoft.com/office/powerpoint/2010/main" val="455979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A8848-99B2-481D-9BF2-F9B92E27E9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B1A2D6-EE9D-45DD-A144-F9C2B1E6B8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50B224-4E98-4304-A347-076C97CBFD20}"/>
              </a:ext>
            </a:extLst>
          </p:cNvPr>
          <p:cNvSpPr>
            <a:spLocks noGrp="1"/>
          </p:cNvSpPr>
          <p:nvPr>
            <p:ph type="dt" sz="half" idx="10"/>
          </p:nvPr>
        </p:nvSpPr>
        <p:spPr/>
        <p:txBody>
          <a:bodyPr/>
          <a:lstStyle/>
          <a:p>
            <a:fld id="{925CDC73-B539-4D18-B746-64353B1E1D22}" type="datetimeFigureOut">
              <a:rPr lang="en-US" smtClean="0"/>
              <a:t>12/29/2019</a:t>
            </a:fld>
            <a:endParaRPr lang="en-US"/>
          </a:p>
        </p:txBody>
      </p:sp>
      <p:sp>
        <p:nvSpPr>
          <p:cNvPr id="5" name="Footer Placeholder 4">
            <a:extLst>
              <a:ext uri="{FF2B5EF4-FFF2-40B4-BE49-F238E27FC236}">
                <a16:creationId xmlns:a16="http://schemas.microsoft.com/office/drawing/2014/main" id="{66ABC21D-B2B8-4DC4-B6EB-F32EC05F07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FCA8AF-573F-425B-AE23-5C9BE1E23B34}"/>
              </a:ext>
            </a:extLst>
          </p:cNvPr>
          <p:cNvSpPr>
            <a:spLocks noGrp="1"/>
          </p:cNvSpPr>
          <p:nvPr>
            <p:ph type="sldNum" sz="quarter" idx="12"/>
          </p:nvPr>
        </p:nvSpPr>
        <p:spPr/>
        <p:txBody>
          <a:bodyPr/>
          <a:lstStyle/>
          <a:p>
            <a:fld id="{0F3E9296-CF97-44B9-8C18-66C694BF3F81}" type="slidenum">
              <a:rPr lang="en-US" smtClean="0"/>
              <a:t>‹#›</a:t>
            </a:fld>
            <a:endParaRPr lang="en-US"/>
          </a:p>
        </p:txBody>
      </p:sp>
    </p:spTree>
    <p:extLst>
      <p:ext uri="{BB962C8B-B14F-4D97-AF65-F5344CB8AC3E}">
        <p14:creationId xmlns:p14="http://schemas.microsoft.com/office/powerpoint/2010/main" val="3619575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CA052-B77B-48AB-9C47-FBF6E84CC9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53AC04-87CC-47F7-947F-CE1CADAF6A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95DF7E-E99B-4802-91D8-7BAD48D1D5DC}"/>
              </a:ext>
            </a:extLst>
          </p:cNvPr>
          <p:cNvSpPr>
            <a:spLocks noGrp="1"/>
          </p:cNvSpPr>
          <p:nvPr>
            <p:ph type="dt" sz="half" idx="10"/>
          </p:nvPr>
        </p:nvSpPr>
        <p:spPr/>
        <p:txBody>
          <a:bodyPr/>
          <a:lstStyle/>
          <a:p>
            <a:fld id="{925CDC73-B539-4D18-B746-64353B1E1D22}" type="datetimeFigureOut">
              <a:rPr lang="en-US" smtClean="0"/>
              <a:t>12/29/2019</a:t>
            </a:fld>
            <a:endParaRPr lang="en-US"/>
          </a:p>
        </p:txBody>
      </p:sp>
      <p:sp>
        <p:nvSpPr>
          <p:cNvPr id="5" name="Footer Placeholder 4">
            <a:extLst>
              <a:ext uri="{FF2B5EF4-FFF2-40B4-BE49-F238E27FC236}">
                <a16:creationId xmlns:a16="http://schemas.microsoft.com/office/drawing/2014/main" id="{586DE2D8-4035-4DC9-89D6-6B6324D58C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C7AFC8-DE43-43D2-BCB1-5E4CDD196E8F}"/>
              </a:ext>
            </a:extLst>
          </p:cNvPr>
          <p:cNvSpPr>
            <a:spLocks noGrp="1"/>
          </p:cNvSpPr>
          <p:nvPr>
            <p:ph type="sldNum" sz="quarter" idx="12"/>
          </p:nvPr>
        </p:nvSpPr>
        <p:spPr/>
        <p:txBody>
          <a:bodyPr/>
          <a:lstStyle/>
          <a:p>
            <a:fld id="{0F3E9296-CF97-44B9-8C18-66C694BF3F81}" type="slidenum">
              <a:rPr lang="en-US" smtClean="0"/>
              <a:t>‹#›</a:t>
            </a:fld>
            <a:endParaRPr lang="en-US"/>
          </a:p>
        </p:txBody>
      </p:sp>
    </p:spTree>
    <p:extLst>
      <p:ext uri="{BB962C8B-B14F-4D97-AF65-F5344CB8AC3E}">
        <p14:creationId xmlns:p14="http://schemas.microsoft.com/office/powerpoint/2010/main" val="2124301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29345D-6D19-4A07-A5C8-3AD05B71BD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228688A-EB82-4B18-978E-DC305096E8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050579-7A03-4BA5-A56F-F014986429EF}"/>
              </a:ext>
            </a:extLst>
          </p:cNvPr>
          <p:cNvSpPr>
            <a:spLocks noGrp="1"/>
          </p:cNvSpPr>
          <p:nvPr>
            <p:ph type="dt" sz="half" idx="10"/>
          </p:nvPr>
        </p:nvSpPr>
        <p:spPr/>
        <p:txBody>
          <a:bodyPr/>
          <a:lstStyle/>
          <a:p>
            <a:fld id="{925CDC73-B539-4D18-B746-64353B1E1D22}" type="datetimeFigureOut">
              <a:rPr lang="en-US" smtClean="0"/>
              <a:t>12/29/2019</a:t>
            </a:fld>
            <a:endParaRPr lang="en-US"/>
          </a:p>
        </p:txBody>
      </p:sp>
      <p:sp>
        <p:nvSpPr>
          <p:cNvPr id="5" name="Footer Placeholder 4">
            <a:extLst>
              <a:ext uri="{FF2B5EF4-FFF2-40B4-BE49-F238E27FC236}">
                <a16:creationId xmlns:a16="http://schemas.microsoft.com/office/drawing/2014/main" id="{C6C88561-5D88-491D-AEAC-95E99C5A53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992DE9-F42C-4AD6-895E-771F05AEB3F8}"/>
              </a:ext>
            </a:extLst>
          </p:cNvPr>
          <p:cNvSpPr>
            <a:spLocks noGrp="1"/>
          </p:cNvSpPr>
          <p:nvPr>
            <p:ph type="sldNum" sz="quarter" idx="12"/>
          </p:nvPr>
        </p:nvSpPr>
        <p:spPr/>
        <p:txBody>
          <a:bodyPr/>
          <a:lstStyle/>
          <a:p>
            <a:fld id="{0F3E9296-CF97-44B9-8C18-66C694BF3F81}" type="slidenum">
              <a:rPr lang="en-US" smtClean="0"/>
              <a:t>‹#›</a:t>
            </a:fld>
            <a:endParaRPr lang="en-US"/>
          </a:p>
        </p:txBody>
      </p:sp>
    </p:spTree>
    <p:extLst>
      <p:ext uri="{BB962C8B-B14F-4D97-AF65-F5344CB8AC3E}">
        <p14:creationId xmlns:p14="http://schemas.microsoft.com/office/powerpoint/2010/main" val="3167890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6CFC9-CB1E-45C2-925D-E82388D3D9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95DC8B-9B75-4B9A-8423-AC0EBF7513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BC61D9-A03B-4FEB-8476-0FC7913BC0A9}"/>
              </a:ext>
            </a:extLst>
          </p:cNvPr>
          <p:cNvSpPr>
            <a:spLocks noGrp="1"/>
          </p:cNvSpPr>
          <p:nvPr>
            <p:ph type="dt" sz="half" idx="10"/>
          </p:nvPr>
        </p:nvSpPr>
        <p:spPr/>
        <p:txBody>
          <a:bodyPr/>
          <a:lstStyle/>
          <a:p>
            <a:fld id="{925CDC73-B539-4D18-B746-64353B1E1D22}" type="datetimeFigureOut">
              <a:rPr lang="en-US" smtClean="0"/>
              <a:t>12/29/2019</a:t>
            </a:fld>
            <a:endParaRPr lang="en-US"/>
          </a:p>
        </p:txBody>
      </p:sp>
      <p:sp>
        <p:nvSpPr>
          <p:cNvPr id="5" name="Footer Placeholder 4">
            <a:extLst>
              <a:ext uri="{FF2B5EF4-FFF2-40B4-BE49-F238E27FC236}">
                <a16:creationId xmlns:a16="http://schemas.microsoft.com/office/drawing/2014/main" id="{1FD3DB2A-6BA4-47E8-86BD-82F1F0AB28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F5C63-F5E5-48BA-A0AD-9BE34B90A994}"/>
              </a:ext>
            </a:extLst>
          </p:cNvPr>
          <p:cNvSpPr>
            <a:spLocks noGrp="1"/>
          </p:cNvSpPr>
          <p:nvPr>
            <p:ph type="sldNum" sz="quarter" idx="12"/>
          </p:nvPr>
        </p:nvSpPr>
        <p:spPr/>
        <p:txBody>
          <a:bodyPr/>
          <a:lstStyle/>
          <a:p>
            <a:fld id="{0F3E9296-CF97-44B9-8C18-66C694BF3F81}" type="slidenum">
              <a:rPr lang="en-US" smtClean="0"/>
              <a:t>‹#›</a:t>
            </a:fld>
            <a:endParaRPr lang="en-US"/>
          </a:p>
        </p:txBody>
      </p:sp>
    </p:spTree>
    <p:extLst>
      <p:ext uri="{BB962C8B-B14F-4D97-AF65-F5344CB8AC3E}">
        <p14:creationId xmlns:p14="http://schemas.microsoft.com/office/powerpoint/2010/main" val="195178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E5405-6F58-4F9C-AFFB-6EFA839907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5212D5F-5060-423D-9436-61E2A8A803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9C8B62-694E-4EF1-9F7E-0E7B543F2503}"/>
              </a:ext>
            </a:extLst>
          </p:cNvPr>
          <p:cNvSpPr>
            <a:spLocks noGrp="1"/>
          </p:cNvSpPr>
          <p:nvPr>
            <p:ph type="dt" sz="half" idx="10"/>
          </p:nvPr>
        </p:nvSpPr>
        <p:spPr/>
        <p:txBody>
          <a:bodyPr/>
          <a:lstStyle/>
          <a:p>
            <a:fld id="{925CDC73-B539-4D18-B746-64353B1E1D22}" type="datetimeFigureOut">
              <a:rPr lang="en-US" smtClean="0"/>
              <a:t>12/29/2019</a:t>
            </a:fld>
            <a:endParaRPr lang="en-US"/>
          </a:p>
        </p:txBody>
      </p:sp>
      <p:sp>
        <p:nvSpPr>
          <p:cNvPr id="5" name="Footer Placeholder 4">
            <a:extLst>
              <a:ext uri="{FF2B5EF4-FFF2-40B4-BE49-F238E27FC236}">
                <a16:creationId xmlns:a16="http://schemas.microsoft.com/office/drawing/2014/main" id="{88E902A9-5A1A-40FD-978A-BCEA74900A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6C6BC5-925D-4B07-ACA9-5F4235C7C330}"/>
              </a:ext>
            </a:extLst>
          </p:cNvPr>
          <p:cNvSpPr>
            <a:spLocks noGrp="1"/>
          </p:cNvSpPr>
          <p:nvPr>
            <p:ph type="sldNum" sz="quarter" idx="12"/>
          </p:nvPr>
        </p:nvSpPr>
        <p:spPr/>
        <p:txBody>
          <a:bodyPr/>
          <a:lstStyle/>
          <a:p>
            <a:fld id="{0F3E9296-CF97-44B9-8C18-66C694BF3F81}" type="slidenum">
              <a:rPr lang="en-US" smtClean="0"/>
              <a:t>‹#›</a:t>
            </a:fld>
            <a:endParaRPr lang="en-US"/>
          </a:p>
        </p:txBody>
      </p:sp>
    </p:spTree>
    <p:extLst>
      <p:ext uri="{BB962C8B-B14F-4D97-AF65-F5344CB8AC3E}">
        <p14:creationId xmlns:p14="http://schemas.microsoft.com/office/powerpoint/2010/main" val="1977171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5F233-83A7-4C32-B0C2-0F2E51595B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77B081-0A6D-4979-AC21-34FA923C72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655B47-2A13-4AF1-B07A-E7A8ADEBC2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28806C4-9B62-4C61-802C-AFEB19A02724}"/>
              </a:ext>
            </a:extLst>
          </p:cNvPr>
          <p:cNvSpPr>
            <a:spLocks noGrp="1"/>
          </p:cNvSpPr>
          <p:nvPr>
            <p:ph type="dt" sz="half" idx="10"/>
          </p:nvPr>
        </p:nvSpPr>
        <p:spPr/>
        <p:txBody>
          <a:bodyPr/>
          <a:lstStyle/>
          <a:p>
            <a:fld id="{925CDC73-B539-4D18-B746-64353B1E1D22}" type="datetimeFigureOut">
              <a:rPr lang="en-US" smtClean="0"/>
              <a:t>12/29/2019</a:t>
            </a:fld>
            <a:endParaRPr lang="en-US"/>
          </a:p>
        </p:txBody>
      </p:sp>
      <p:sp>
        <p:nvSpPr>
          <p:cNvPr id="6" name="Footer Placeholder 5">
            <a:extLst>
              <a:ext uri="{FF2B5EF4-FFF2-40B4-BE49-F238E27FC236}">
                <a16:creationId xmlns:a16="http://schemas.microsoft.com/office/drawing/2014/main" id="{9AACB445-FED1-4DE3-B061-1070271010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2FCD62-69CF-4760-82DB-0A956E5E6A63}"/>
              </a:ext>
            </a:extLst>
          </p:cNvPr>
          <p:cNvSpPr>
            <a:spLocks noGrp="1"/>
          </p:cNvSpPr>
          <p:nvPr>
            <p:ph type="sldNum" sz="quarter" idx="12"/>
          </p:nvPr>
        </p:nvSpPr>
        <p:spPr/>
        <p:txBody>
          <a:bodyPr/>
          <a:lstStyle/>
          <a:p>
            <a:fld id="{0F3E9296-CF97-44B9-8C18-66C694BF3F81}" type="slidenum">
              <a:rPr lang="en-US" smtClean="0"/>
              <a:t>‹#›</a:t>
            </a:fld>
            <a:endParaRPr lang="en-US"/>
          </a:p>
        </p:txBody>
      </p:sp>
    </p:spTree>
    <p:extLst>
      <p:ext uri="{BB962C8B-B14F-4D97-AF65-F5344CB8AC3E}">
        <p14:creationId xmlns:p14="http://schemas.microsoft.com/office/powerpoint/2010/main" val="2368616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2E003-449E-4A94-9ECF-D29D01BBF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1A5FEFA-78D2-45BA-BA17-70E243DE1A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DAEE41-4154-4578-A0DE-2B698078EA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65CACBB-8487-47A4-A6C2-B516095253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94FB1A-2683-4120-98A5-0B4E0059D1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D8FD98-EF69-416E-B629-DB776195DF79}"/>
              </a:ext>
            </a:extLst>
          </p:cNvPr>
          <p:cNvSpPr>
            <a:spLocks noGrp="1"/>
          </p:cNvSpPr>
          <p:nvPr>
            <p:ph type="dt" sz="half" idx="10"/>
          </p:nvPr>
        </p:nvSpPr>
        <p:spPr/>
        <p:txBody>
          <a:bodyPr/>
          <a:lstStyle/>
          <a:p>
            <a:fld id="{925CDC73-B539-4D18-B746-64353B1E1D22}" type="datetimeFigureOut">
              <a:rPr lang="en-US" smtClean="0"/>
              <a:t>12/29/2019</a:t>
            </a:fld>
            <a:endParaRPr lang="en-US"/>
          </a:p>
        </p:txBody>
      </p:sp>
      <p:sp>
        <p:nvSpPr>
          <p:cNvPr id="8" name="Footer Placeholder 7">
            <a:extLst>
              <a:ext uri="{FF2B5EF4-FFF2-40B4-BE49-F238E27FC236}">
                <a16:creationId xmlns:a16="http://schemas.microsoft.com/office/drawing/2014/main" id="{B96B44DC-6991-4938-8201-0A3A069BC4A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EA76E8-9BF8-4FD2-9419-A1DA7E0E2D1B}"/>
              </a:ext>
            </a:extLst>
          </p:cNvPr>
          <p:cNvSpPr>
            <a:spLocks noGrp="1"/>
          </p:cNvSpPr>
          <p:nvPr>
            <p:ph type="sldNum" sz="quarter" idx="12"/>
          </p:nvPr>
        </p:nvSpPr>
        <p:spPr/>
        <p:txBody>
          <a:bodyPr/>
          <a:lstStyle/>
          <a:p>
            <a:fld id="{0F3E9296-CF97-44B9-8C18-66C694BF3F81}" type="slidenum">
              <a:rPr lang="en-US" smtClean="0"/>
              <a:t>‹#›</a:t>
            </a:fld>
            <a:endParaRPr lang="en-US"/>
          </a:p>
        </p:txBody>
      </p:sp>
    </p:spTree>
    <p:extLst>
      <p:ext uri="{BB962C8B-B14F-4D97-AF65-F5344CB8AC3E}">
        <p14:creationId xmlns:p14="http://schemas.microsoft.com/office/powerpoint/2010/main" val="2819996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C8F45-230C-45D7-B54B-C5EC53BD73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2C53888-6AC3-4203-AD2F-9EFD87F6C226}"/>
              </a:ext>
            </a:extLst>
          </p:cNvPr>
          <p:cNvSpPr>
            <a:spLocks noGrp="1"/>
          </p:cNvSpPr>
          <p:nvPr>
            <p:ph type="dt" sz="half" idx="10"/>
          </p:nvPr>
        </p:nvSpPr>
        <p:spPr/>
        <p:txBody>
          <a:bodyPr/>
          <a:lstStyle/>
          <a:p>
            <a:fld id="{925CDC73-B539-4D18-B746-64353B1E1D22}" type="datetimeFigureOut">
              <a:rPr lang="en-US" smtClean="0"/>
              <a:t>12/29/2019</a:t>
            </a:fld>
            <a:endParaRPr lang="en-US"/>
          </a:p>
        </p:txBody>
      </p:sp>
      <p:sp>
        <p:nvSpPr>
          <p:cNvPr id="4" name="Footer Placeholder 3">
            <a:extLst>
              <a:ext uri="{FF2B5EF4-FFF2-40B4-BE49-F238E27FC236}">
                <a16:creationId xmlns:a16="http://schemas.microsoft.com/office/drawing/2014/main" id="{37C6A92A-3FD5-4B48-8243-ACEC88F5AE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B900FAF-DCC3-4FAB-9EFD-D96E77711047}"/>
              </a:ext>
            </a:extLst>
          </p:cNvPr>
          <p:cNvSpPr>
            <a:spLocks noGrp="1"/>
          </p:cNvSpPr>
          <p:nvPr>
            <p:ph type="sldNum" sz="quarter" idx="12"/>
          </p:nvPr>
        </p:nvSpPr>
        <p:spPr/>
        <p:txBody>
          <a:bodyPr/>
          <a:lstStyle/>
          <a:p>
            <a:fld id="{0F3E9296-CF97-44B9-8C18-66C694BF3F81}" type="slidenum">
              <a:rPr lang="en-US" smtClean="0"/>
              <a:t>‹#›</a:t>
            </a:fld>
            <a:endParaRPr lang="en-US"/>
          </a:p>
        </p:txBody>
      </p:sp>
    </p:spTree>
    <p:extLst>
      <p:ext uri="{BB962C8B-B14F-4D97-AF65-F5344CB8AC3E}">
        <p14:creationId xmlns:p14="http://schemas.microsoft.com/office/powerpoint/2010/main" val="870387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CA7178-40E8-4A07-B197-C34A81E53292}"/>
              </a:ext>
            </a:extLst>
          </p:cNvPr>
          <p:cNvSpPr>
            <a:spLocks noGrp="1"/>
          </p:cNvSpPr>
          <p:nvPr>
            <p:ph type="dt" sz="half" idx="10"/>
          </p:nvPr>
        </p:nvSpPr>
        <p:spPr/>
        <p:txBody>
          <a:bodyPr/>
          <a:lstStyle/>
          <a:p>
            <a:fld id="{925CDC73-B539-4D18-B746-64353B1E1D22}" type="datetimeFigureOut">
              <a:rPr lang="en-US" smtClean="0"/>
              <a:t>12/29/2019</a:t>
            </a:fld>
            <a:endParaRPr lang="en-US"/>
          </a:p>
        </p:txBody>
      </p:sp>
      <p:sp>
        <p:nvSpPr>
          <p:cNvPr id="3" name="Footer Placeholder 2">
            <a:extLst>
              <a:ext uri="{FF2B5EF4-FFF2-40B4-BE49-F238E27FC236}">
                <a16:creationId xmlns:a16="http://schemas.microsoft.com/office/drawing/2014/main" id="{73EBDB13-886F-4E60-9CE9-EECF538082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4E3618-E75F-4461-88D8-761FF949BE49}"/>
              </a:ext>
            </a:extLst>
          </p:cNvPr>
          <p:cNvSpPr>
            <a:spLocks noGrp="1"/>
          </p:cNvSpPr>
          <p:nvPr>
            <p:ph type="sldNum" sz="quarter" idx="12"/>
          </p:nvPr>
        </p:nvSpPr>
        <p:spPr/>
        <p:txBody>
          <a:bodyPr/>
          <a:lstStyle/>
          <a:p>
            <a:fld id="{0F3E9296-CF97-44B9-8C18-66C694BF3F81}" type="slidenum">
              <a:rPr lang="en-US" smtClean="0"/>
              <a:t>‹#›</a:t>
            </a:fld>
            <a:endParaRPr lang="en-US"/>
          </a:p>
        </p:txBody>
      </p:sp>
    </p:spTree>
    <p:extLst>
      <p:ext uri="{BB962C8B-B14F-4D97-AF65-F5344CB8AC3E}">
        <p14:creationId xmlns:p14="http://schemas.microsoft.com/office/powerpoint/2010/main" val="3559147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FB669-4AB4-41E5-AF18-B57C341BB5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26BF86B-8547-4FEB-8F06-087448B827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C1A89F-5A99-4BC0-B743-DD2AD76AA7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EC6C5A-6509-4A95-B978-525678FCCFEA}"/>
              </a:ext>
            </a:extLst>
          </p:cNvPr>
          <p:cNvSpPr>
            <a:spLocks noGrp="1"/>
          </p:cNvSpPr>
          <p:nvPr>
            <p:ph type="dt" sz="half" idx="10"/>
          </p:nvPr>
        </p:nvSpPr>
        <p:spPr/>
        <p:txBody>
          <a:bodyPr/>
          <a:lstStyle/>
          <a:p>
            <a:fld id="{925CDC73-B539-4D18-B746-64353B1E1D22}" type="datetimeFigureOut">
              <a:rPr lang="en-US" smtClean="0"/>
              <a:t>12/29/2019</a:t>
            </a:fld>
            <a:endParaRPr lang="en-US"/>
          </a:p>
        </p:txBody>
      </p:sp>
      <p:sp>
        <p:nvSpPr>
          <p:cNvPr id="6" name="Footer Placeholder 5">
            <a:extLst>
              <a:ext uri="{FF2B5EF4-FFF2-40B4-BE49-F238E27FC236}">
                <a16:creationId xmlns:a16="http://schemas.microsoft.com/office/drawing/2014/main" id="{A39265D1-D469-4874-AC03-AA3AD0A356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A63033-734D-4C8F-BD1E-67D14D324913}"/>
              </a:ext>
            </a:extLst>
          </p:cNvPr>
          <p:cNvSpPr>
            <a:spLocks noGrp="1"/>
          </p:cNvSpPr>
          <p:nvPr>
            <p:ph type="sldNum" sz="quarter" idx="12"/>
          </p:nvPr>
        </p:nvSpPr>
        <p:spPr/>
        <p:txBody>
          <a:bodyPr/>
          <a:lstStyle/>
          <a:p>
            <a:fld id="{0F3E9296-CF97-44B9-8C18-66C694BF3F81}" type="slidenum">
              <a:rPr lang="en-US" smtClean="0"/>
              <a:t>‹#›</a:t>
            </a:fld>
            <a:endParaRPr lang="en-US"/>
          </a:p>
        </p:txBody>
      </p:sp>
    </p:spTree>
    <p:extLst>
      <p:ext uri="{BB962C8B-B14F-4D97-AF65-F5344CB8AC3E}">
        <p14:creationId xmlns:p14="http://schemas.microsoft.com/office/powerpoint/2010/main" val="52482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B70C0-B5F7-4C17-825E-27E76F27AD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634E709-C4B6-4892-8460-B9ED9227C9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69D0101-F4A6-44E2-ABD2-B69BAB8730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699609-FE29-4A71-8920-33C7DF48C7AB}"/>
              </a:ext>
            </a:extLst>
          </p:cNvPr>
          <p:cNvSpPr>
            <a:spLocks noGrp="1"/>
          </p:cNvSpPr>
          <p:nvPr>
            <p:ph type="dt" sz="half" idx="10"/>
          </p:nvPr>
        </p:nvSpPr>
        <p:spPr/>
        <p:txBody>
          <a:bodyPr/>
          <a:lstStyle/>
          <a:p>
            <a:fld id="{925CDC73-B539-4D18-B746-64353B1E1D22}" type="datetimeFigureOut">
              <a:rPr lang="en-US" smtClean="0"/>
              <a:t>12/29/2019</a:t>
            </a:fld>
            <a:endParaRPr lang="en-US"/>
          </a:p>
        </p:txBody>
      </p:sp>
      <p:sp>
        <p:nvSpPr>
          <p:cNvPr id="6" name="Footer Placeholder 5">
            <a:extLst>
              <a:ext uri="{FF2B5EF4-FFF2-40B4-BE49-F238E27FC236}">
                <a16:creationId xmlns:a16="http://schemas.microsoft.com/office/drawing/2014/main" id="{6AC4C491-65C5-4918-8D8E-53CDD4ED55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E24DAB-FADC-40F6-B0E6-E3EAE6A7128A}"/>
              </a:ext>
            </a:extLst>
          </p:cNvPr>
          <p:cNvSpPr>
            <a:spLocks noGrp="1"/>
          </p:cNvSpPr>
          <p:nvPr>
            <p:ph type="sldNum" sz="quarter" idx="12"/>
          </p:nvPr>
        </p:nvSpPr>
        <p:spPr/>
        <p:txBody>
          <a:bodyPr/>
          <a:lstStyle/>
          <a:p>
            <a:fld id="{0F3E9296-CF97-44B9-8C18-66C694BF3F81}" type="slidenum">
              <a:rPr lang="en-US" smtClean="0"/>
              <a:t>‹#›</a:t>
            </a:fld>
            <a:endParaRPr lang="en-US"/>
          </a:p>
        </p:txBody>
      </p:sp>
    </p:spTree>
    <p:extLst>
      <p:ext uri="{BB962C8B-B14F-4D97-AF65-F5344CB8AC3E}">
        <p14:creationId xmlns:p14="http://schemas.microsoft.com/office/powerpoint/2010/main" val="469029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08B6F1-C158-4E31-85E7-E4B4126FE0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098716-9F09-42FC-A7A2-8CCDF30B3D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E5B8D6-8D41-4D08-9792-8D49C3954C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5CDC73-B539-4D18-B746-64353B1E1D22}" type="datetimeFigureOut">
              <a:rPr lang="en-US" smtClean="0"/>
              <a:t>12/29/2019</a:t>
            </a:fld>
            <a:endParaRPr lang="en-US"/>
          </a:p>
        </p:txBody>
      </p:sp>
      <p:sp>
        <p:nvSpPr>
          <p:cNvPr id="5" name="Footer Placeholder 4">
            <a:extLst>
              <a:ext uri="{FF2B5EF4-FFF2-40B4-BE49-F238E27FC236}">
                <a16:creationId xmlns:a16="http://schemas.microsoft.com/office/drawing/2014/main" id="{39D187D2-363F-4BFD-8C83-B333C37C41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57ADD5-B6A4-4061-A430-FD9590A6DF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3E9296-CF97-44B9-8C18-66C694BF3F81}" type="slidenum">
              <a:rPr lang="en-US" smtClean="0"/>
              <a:t>‹#›</a:t>
            </a:fld>
            <a:endParaRPr lang="en-US"/>
          </a:p>
        </p:txBody>
      </p:sp>
    </p:spTree>
    <p:extLst>
      <p:ext uri="{BB962C8B-B14F-4D97-AF65-F5344CB8AC3E}">
        <p14:creationId xmlns:p14="http://schemas.microsoft.com/office/powerpoint/2010/main" val="819456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youtube.com/watch?v=SeNZnm_ayiA&amp;list=PLp3fuoGv1jSMebNNvIoemNv8fG7ukJStE&amp;index=3"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58000">
              <a:schemeClr val="accent1">
                <a:lumMod val="40000"/>
                <a:lumOff val="60000"/>
              </a:schemeClr>
            </a:gs>
            <a:gs pos="33000">
              <a:schemeClr val="tx2">
                <a:lumMod val="75000"/>
              </a:schemeClr>
            </a:gs>
            <a:gs pos="0">
              <a:schemeClr val="bg1">
                <a:alpha val="0"/>
              </a:schemeClr>
            </a:gs>
            <a:gs pos="100000">
              <a:srgbClr val="FF0000"/>
            </a:gs>
          </a:gsLst>
          <a:lin ang="108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481F0-A850-48C0-93E7-ECC26B5FBB6F}"/>
              </a:ext>
            </a:extLst>
          </p:cNvPr>
          <p:cNvSpPr>
            <a:spLocks noGrp="1"/>
          </p:cNvSpPr>
          <p:nvPr>
            <p:ph type="ctrTitle"/>
          </p:nvPr>
        </p:nvSpPr>
        <p:spPr>
          <a:xfrm>
            <a:off x="1818284" y="1740956"/>
            <a:ext cx="4098422" cy="3296110"/>
          </a:xfrm>
        </p:spPr>
        <p:txBody>
          <a:bodyPr>
            <a:normAutofit fontScale="90000"/>
          </a:bodyPr>
          <a:lstStyle/>
          <a:p>
            <a:r>
              <a:rPr lang="en-US" dirty="0"/>
              <a:t>SCBA/PPE Refresher</a:t>
            </a:r>
            <a:br>
              <a:rPr lang="en-US" dirty="0"/>
            </a:br>
            <a:r>
              <a:rPr lang="en-US" dirty="0"/>
              <a:t>&amp; </a:t>
            </a:r>
            <a:br>
              <a:rPr lang="en-US" dirty="0"/>
            </a:br>
            <a:r>
              <a:rPr lang="en-US" dirty="0"/>
              <a:t>RIT CPR</a:t>
            </a:r>
          </a:p>
        </p:txBody>
      </p:sp>
      <p:sp>
        <p:nvSpPr>
          <p:cNvPr id="3" name="Subtitle 2" hidden="1">
            <a:extLst>
              <a:ext uri="{FF2B5EF4-FFF2-40B4-BE49-F238E27FC236}">
                <a16:creationId xmlns:a16="http://schemas.microsoft.com/office/drawing/2014/main" id="{33AE07B7-6927-4098-B1D5-192F48934F06}"/>
              </a:ext>
            </a:extLst>
          </p:cNvPr>
          <p:cNvSpPr>
            <a:spLocks noGrp="1"/>
          </p:cNvSpPr>
          <p:nvPr>
            <p:ph type="subTitle" idx="1"/>
          </p:nvPr>
        </p:nvSpPr>
        <p:spPr/>
        <p:txBody>
          <a:bodyPr/>
          <a:lstStyle/>
          <a:p>
            <a:endParaRPr lang="en-US"/>
          </a:p>
        </p:txBody>
      </p:sp>
      <p:pic>
        <p:nvPicPr>
          <p:cNvPr id="5" name="Picture 4" descr="A close up of a sign&#10;&#10;Description automatically generated">
            <a:extLst>
              <a:ext uri="{FF2B5EF4-FFF2-40B4-BE49-F238E27FC236}">
                <a16:creationId xmlns:a16="http://schemas.microsoft.com/office/drawing/2014/main" id="{7E0041A6-EEE6-4B82-A6E8-18C5EBFDAC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1214" y="490027"/>
            <a:ext cx="2991267" cy="3296110"/>
          </a:xfrm>
          <a:prstGeom prst="rect">
            <a:avLst/>
          </a:prstGeom>
        </p:spPr>
      </p:pic>
    </p:spTree>
    <p:extLst>
      <p:ext uri="{BB962C8B-B14F-4D97-AF65-F5344CB8AC3E}">
        <p14:creationId xmlns:p14="http://schemas.microsoft.com/office/powerpoint/2010/main" val="201279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60F0-6D90-4AA7-BB5C-57A1871401A3}"/>
              </a:ext>
            </a:extLst>
          </p:cNvPr>
          <p:cNvSpPr>
            <a:spLocks noGrp="1"/>
          </p:cNvSpPr>
          <p:nvPr>
            <p:ph type="title"/>
          </p:nvPr>
        </p:nvSpPr>
        <p:spPr/>
        <p:txBody>
          <a:bodyPr/>
          <a:lstStyle/>
          <a:p>
            <a:r>
              <a:rPr lang="en-US" b="1" dirty="0">
                <a:latin typeface="Bahnschrift" panose="020B0502040204020203" pitchFamily="34" charset="0"/>
              </a:rPr>
              <a:t>Donning PPE</a:t>
            </a:r>
          </a:p>
        </p:txBody>
      </p:sp>
      <p:sp>
        <p:nvSpPr>
          <p:cNvPr id="3" name="Content Placeholder 2">
            <a:extLst>
              <a:ext uri="{FF2B5EF4-FFF2-40B4-BE49-F238E27FC236}">
                <a16:creationId xmlns:a16="http://schemas.microsoft.com/office/drawing/2014/main" id="{E7A6B5A5-E63F-425A-8C4B-ACC30C3C4C47}"/>
              </a:ext>
            </a:extLst>
          </p:cNvPr>
          <p:cNvSpPr>
            <a:spLocks noGrp="1"/>
          </p:cNvSpPr>
          <p:nvPr>
            <p:ph idx="1"/>
          </p:nvPr>
        </p:nvSpPr>
        <p:spPr/>
        <p:txBody>
          <a:bodyPr>
            <a:normAutofit/>
          </a:bodyPr>
          <a:lstStyle/>
          <a:p>
            <a:r>
              <a:rPr lang="en-US" dirty="0">
                <a:latin typeface="Bahnschrift" panose="020B0502040204020203" pitchFamily="34" charset="0"/>
              </a:rPr>
              <a:t>Putting on protective clothing must be done in a specific order.</a:t>
            </a:r>
          </a:p>
          <a:p>
            <a:r>
              <a:rPr lang="en-US" dirty="0">
                <a:latin typeface="Bahnschrift" panose="020B0502040204020203" pitchFamily="34" charset="0"/>
              </a:rPr>
              <a:t>Following a set pattern of donning reduces the amount of time it takes.</a:t>
            </a:r>
          </a:p>
          <a:p>
            <a:r>
              <a:rPr lang="en-US" dirty="0">
                <a:latin typeface="Bahnschrift" panose="020B0502040204020203" pitchFamily="34" charset="0"/>
              </a:rPr>
              <a:t>Prepare your equipment for donning</a:t>
            </a:r>
          </a:p>
          <a:p>
            <a:pPr lvl="1"/>
            <a:r>
              <a:rPr lang="en-US" dirty="0">
                <a:latin typeface="Bahnschrift" panose="020B0502040204020203" pitchFamily="34" charset="0"/>
              </a:rPr>
              <a:t>Place the legs of your pants over the boots and fold the pants down around them.</a:t>
            </a:r>
          </a:p>
          <a:p>
            <a:pPr lvl="1"/>
            <a:r>
              <a:rPr lang="en-US" dirty="0">
                <a:latin typeface="Bahnschrift" panose="020B0502040204020203" pitchFamily="34" charset="0"/>
              </a:rPr>
              <a:t>Place your hood on top of your pants to remind you to put on your hood.</a:t>
            </a:r>
          </a:p>
          <a:p>
            <a:pPr lvl="1"/>
            <a:r>
              <a:rPr lang="en-US" dirty="0">
                <a:latin typeface="Bahnschrift" panose="020B0502040204020203" pitchFamily="34" charset="0"/>
              </a:rPr>
              <a:t>Layout or hang your coat, gloves and helmet.</a:t>
            </a:r>
          </a:p>
        </p:txBody>
      </p:sp>
    </p:spTree>
    <p:extLst>
      <p:ext uri="{BB962C8B-B14F-4D97-AF65-F5344CB8AC3E}">
        <p14:creationId xmlns:p14="http://schemas.microsoft.com/office/powerpoint/2010/main" val="4698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60F0-6D90-4AA7-BB5C-57A1871401A3}"/>
              </a:ext>
            </a:extLst>
          </p:cNvPr>
          <p:cNvSpPr>
            <a:spLocks noGrp="1"/>
          </p:cNvSpPr>
          <p:nvPr>
            <p:ph type="title"/>
          </p:nvPr>
        </p:nvSpPr>
        <p:spPr/>
        <p:txBody>
          <a:bodyPr/>
          <a:lstStyle/>
          <a:p>
            <a:r>
              <a:rPr lang="en-US" b="1" dirty="0">
                <a:latin typeface="Bahnschrift" panose="020B0502040204020203" pitchFamily="34" charset="0"/>
              </a:rPr>
              <a:t>Donning PPE </a:t>
            </a:r>
            <a:r>
              <a:rPr lang="en-US" b="1" dirty="0" err="1">
                <a:latin typeface="Bahnschrift" panose="020B0502040204020203" pitchFamily="34" charset="0"/>
              </a:rPr>
              <a:t>con’t</a:t>
            </a:r>
            <a:r>
              <a:rPr lang="en-US" b="1" dirty="0">
                <a:latin typeface="Bahnschrift" panose="020B0502040204020203" pitchFamily="34" charset="0"/>
              </a:rPr>
              <a:t>.</a:t>
            </a:r>
          </a:p>
        </p:txBody>
      </p:sp>
      <p:sp>
        <p:nvSpPr>
          <p:cNvPr id="3" name="Content Placeholder 2">
            <a:extLst>
              <a:ext uri="{FF2B5EF4-FFF2-40B4-BE49-F238E27FC236}">
                <a16:creationId xmlns:a16="http://schemas.microsoft.com/office/drawing/2014/main" id="{E7A6B5A5-E63F-425A-8C4B-ACC30C3C4C47}"/>
              </a:ext>
            </a:extLst>
          </p:cNvPr>
          <p:cNvSpPr>
            <a:spLocks noGrp="1"/>
          </p:cNvSpPr>
          <p:nvPr>
            <p:ph idx="1"/>
          </p:nvPr>
        </p:nvSpPr>
        <p:spPr/>
        <p:txBody>
          <a:bodyPr>
            <a:normAutofit/>
          </a:bodyPr>
          <a:lstStyle/>
          <a:p>
            <a:r>
              <a:rPr lang="en-US" dirty="0">
                <a:latin typeface="Bahnschrift" panose="020B0502040204020203" pitchFamily="34" charset="0"/>
              </a:rPr>
              <a:t>Recommended Steps</a:t>
            </a:r>
          </a:p>
          <a:p>
            <a:pPr lvl="1"/>
            <a:r>
              <a:rPr lang="en-US" dirty="0">
                <a:latin typeface="Bahnschrift" panose="020B0502040204020203" pitchFamily="34" charset="0"/>
              </a:rPr>
              <a:t>Place your hood on your head and down around your neck.</a:t>
            </a:r>
          </a:p>
          <a:p>
            <a:pPr lvl="1"/>
            <a:r>
              <a:rPr lang="en-US" dirty="0">
                <a:latin typeface="Bahnschrift" panose="020B0502040204020203" pitchFamily="34" charset="0"/>
              </a:rPr>
              <a:t>Step into your boots, pull up your pants. Place the suspenders over your shoulders and secure the front of the pants.</a:t>
            </a:r>
          </a:p>
          <a:p>
            <a:pPr lvl="1"/>
            <a:r>
              <a:rPr lang="en-US" dirty="0">
                <a:latin typeface="Bahnschrift" panose="020B0502040204020203" pitchFamily="34" charset="0"/>
              </a:rPr>
              <a:t>Put on your coat and secure the inner and outer closures.</a:t>
            </a:r>
          </a:p>
          <a:p>
            <a:pPr lvl="1"/>
            <a:r>
              <a:rPr lang="en-US" dirty="0">
                <a:latin typeface="Bahnschrift" panose="020B0502040204020203" pitchFamily="34" charset="0"/>
              </a:rPr>
              <a:t>Place your helmet on your head and pull the ear flaps down and secure the chinstrap.</a:t>
            </a:r>
          </a:p>
          <a:p>
            <a:pPr lvl="1"/>
            <a:r>
              <a:rPr lang="en-US" dirty="0">
                <a:latin typeface="Bahnschrift" panose="020B0502040204020203" pitchFamily="34" charset="0"/>
              </a:rPr>
              <a:t>Turn up your collar and secure it in the front.</a:t>
            </a:r>
          </a:p>
          <a:p>
            <a:pPr lvl="1"/>
            <a:r>
              <a:rPr lang="en-US" dirty="0">
                <a:latin typeface="Bahnschrift" panose="020B0502040204020203" pitchFamily="34" charset="0"/>
              </a:rPr>
              <a:t>Put on </a:t>
            </a:r>
            <a:r>
              <a:rPr lang="en-US">
                <a:latin typeface="Bahnschrift" panose="020B0502040204020203" pitchFamily="34" charset="0"/>
              </a:rPr>
              <a:t>your gloves.</a:t>
            </a:r>
            <a:endParaRPr lang="en-US" dirty="0">
              <a:latin typeface="Bahnschrift" panose="020B0502040204020203" pitchFamily="34" charset="0"/>
            </a:endParaRPr>
          </a:p>
          <a:p>
            <a:pPr lvl="1"/>
            <a:r>
              <a:rPr lang="en-US" dirty="0">
                <a:latin typeface="Bahnschrift" panose="020B0502040204020203" pitchFamily="34" charset="0"/>
              </a:rPr>
              <a:t>Check all clothing to be sure it’s properly secured and have your partner check your clothing as well.</a:t>
            </a:r>
          </a:p>
        </p:txBody>
      </p:sp>
    </p:spTree>
    <p:extLst>
      <p:ext uri="{BB962C8B-B14F-4D97-AF65-F5344CB8AC3E}">
        <p14:creationId xmlns:p14="http://schemas.microsoft.com/office/powerpoint/2010/main" val="461097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60F0-6D90-4AA7-BB5C-57A1871401A3}"/>
              </a:ext>
            </a:extLst>
          </p:cNvPr>
          <p:cNvSpPr>
            <a:spLocks noGrp="1"/>
          </p:cNvSpPr>
          <p:nvPr>
            <p:ph type="title"/>
          </p:nvPr>
        </p:nvSpPr>
        <p:spPr>
          <a:xfrm>
            <a:off x="838200" y="329266"/>
            <a:ext cx="10515600" cy="1325563"/>
          </a:xfrm>
        </p:spPr>
        <p:txBody>
          <a:bodyPr/>
          <a:lstStyle/>
          <a:p>
            <a:r>
              <a:rPr lang="en-US" b="1">
                <a:latin typeface="Bahnschrift" panose="020B0502040204020203" pitchFamily="34" charset="0"/>
              </a:rPr>
              <a:t>SCBA Pre-Check</a:t>
            </a:r>
            <a:endParaRPr lang="en-US" b="1" dirty="0">
              <a:latin typeface="Bahnschrift" panose="020B0502040204020203" pitchFamily="34" charset="0"/>
            </a:endParaRPr>
          </a:p>
        </p:txBody>
      </p:sp>
      <p:graphicFrame>
        <p:nvGraphicFramePr>
          <p:cNvPr id="14" name="Content Placeholder 13">
            <a:extLst>
              <a:ext uri="{FF2B5EF4-FFF2-40B4-BE49-F238E27FC236}">
                <a16:creationId xmlns:a16="http://schemas.microsoft.com/office/drawing/2014/main" id="{16E861D7-57FB-4EE4-AF3B-C802DBDE14B9}"/>
              </a:ext>
            </a:extLst>
          </p:cNvPr>
          <p:cNvGraphicFramePr>
            <a:graphicFrameLocks noGrp="1"/>
          </p:cNvGraphicFramePr>
          <p:nvPr>
            <p:ph idx="1"/>
            <p:extLst>
              <p:ext uri="{D42A27DB-BD31-4B8C-83A1-F6EECF244321}">
                <p14:modId xmlns:p14="http://schemas.microsoft.com/office/powerpoint/2010/main" val="544183538"/>
              </p:ext>
            </p:extLst>
          </p:nvPr>
        </p:nvGraphicFramePr>
        <p:xfrm>
          <a:off x="395653" y="1654829"/>
          <a:ext cx="11655669" cy="3690894"/>
        </p:xfrm>
        <a:graphic>
          <a:graphicData uri="http://schemas.openxmlformats.org/drawingml/2006/table">
            <a:tbl>
              <a:tblPr firstRow="1" firstCol="1" bandRow="1"/>
              <a:tblGrid>
                <a:gridCol w="11655669">
                  <a:extLst>
                    <a:ext uri="{9D8B030D-6E8A-4147-A177-3AD203B41FA5}">
                      <a16:colId xmlns:a16="http://schemas.microsoft.com/office/drawing/2014/main" val="585268432"/>
                    </a:ext>
                  </a:extLst>
                </a:gridCol>
              </a:tblGrid>
              <a:tr h="3690894">
                <a:tc>
                  <a:txBody>
                    <a:bodyPr/>
                    <a:lstStyle/>
                    <a:p>
                      <a:pPr marL="50800" marR="0">
                        <a:lnSpc>
                          <a:spcPts val="1300"/>
                        </a:lnSpc>
                        <a:spcBef>
                          <a:spcPts val="0"/>
                        </a:spcBef>
                        <a:spcAft>
                          <a:spcPts val="0"/>
                        </a:spcAft>
                      </a:pPr>
                      <a:endParaRPr lang="en-US" sz="2400" dirty="0">
                        <a:effectLst/>
                        <a:latin typeface="Bahnschrift" panose="020B0502040204020203" pitchFamily="34" charset="0"/>
                        <a:ea typeface="Arial" panose="020B0604020202020204" pitchFamily="34" charset="0"/>
                        <a:cs typeface="Times New Roman" panose="02020603050405020304" pitchFamily="18" charset="0"/>
                      </a:endParaRPr>
                    </a:p>
                    <a:p>
                      <a:pPr marL="393700" marR="0" indent="-342900">
                        <a:lnSpc>
                          <a:spcPct val="100000"/>
                        </a:lnSpc>
                        <a:spcBef>
                          <a:spcPts val="0"/>
                        </a:spcBef>
                        <a:spcAft>
                          <a:spcPts val="0"/>
                        </a:spcAft>
                        <a:buFont typeface="Arial" panose="020B0604020202020204" pitchFamily="34" charset="0"/>
                        <a:buChar char="•"/>
                      </a:pPr>
                      <a:r>
                        <a:rPr lang="en-US" sz="2400" dirty="0">
                          <a:effectLst/>
                          <a:latin typeface="Bahnschrift" panose="020B0502040204020203" pitchFamily="34" charset="0"/>
                          <a:ea typeface="Arial" panose="020B0604020202020204" pitchFamily="34" charset="0"/>
                          <a:cs typeface="Times New Roman" panose="02020603050405020304" pitchFamily="18" charset="0"/>
                        </a:rPr>
                        <a:t>Check the air cylinder gauge to ensure that it is full.</a:t>
                      </a:r>
                      <a:endParaRPr lang="en-US" sz="2400" dirty="0">
                        <a:effectLst/>
                        <a:latin typeface="Bahnschrift" panose="020B0502040204020203" pitchFamily="34" charset="0"/>
                        <a:ea typeface="Times New Roman" panose="02020603050405020304" pitchFamily="18" charset="0"/>
                        <a:cs typeface="Times New Roman" panose="02020603050405020304" pitchFamily="18" charset="0"/>
                      </a:endParaRPr>
                    </a:p>
                    <a:p>
                      <a:pPr marL="393700" marR="0" indent="-342900">
                        <a:lnSpc>
                          <a:spcPct val="100000"/>
                        </a:lnSpc>
                        <a:spcBef>
                          <a:spcPts val="0"/>
                        </a:spcBef>
                        <a:spcAft>
                          <a:spcPts val="0"/>
                        </a:spcAft>
                        <a:buFont typeface="Arial" panose="020B0604020202020204" pitchFamily="34" charset="0"/>
                        <a:buChar char="•"/>
                      </a:pPr>
                      <a:r>
                        <a:rPr lang="en-US" sz="2400" dirty="0">
                          <a:effectLst/>
                          <a:latin typeface="Bahnschrift" panose="020B0502040204020203" pitchFamily="34" charset="0"/>
                          <a:ea typeface="Arial" panose="020B0604020202020204" pitchFamily="34" charset="0"/>
                          <a:cs typeface="Times New Roman" panose="02020603050405020304" pitchFamily="18" charset="0"/>
                        </a:rPr>
                        <a:t>National Fire Protection Association (NFPA) 1404: Standard for Fire Service Respiratory Protection Training.</a:t>
                      </a:r>
                    </a:p>
                    <a:p>
                      <a:pPr marL="342900" marR="0" indent="-342900">
                        <a:lnSpc>
                          <a:spcPct val="100000"/>
                        </a:lnSpc>
                        <a:spcBef>
                          <a:spcPts val="0"/>
                        </a:spcBef>
                        <a:spcAft>
                          <a:spcPts val="0"/>
                        </a:spcAft>
                        <a:buFont typeface="Arial" panose="020B0604020202020204" pitchFamily="34" charset="0"/>
                        <a:buChar char="•"/>
                      </a:pPr>
                      <a:r>
                        <a:rPr lang="en-US" sz="2400" dirty="0">
                          <a:effectLst/>
                          <a:latin typeface="Bahnschrift" panose="020B0502040204020203" pitchFamily="34" charset="0"/>
                          <a:ea typeface="Arial" panose="020B0604020202020204" pitchFamily="34" charset="0"/>
                          <a:cs typeface="Times New Roman" panose="02020603050405020304" pitchFamily="18" charset="0"/>
                        </a:rPr>
                        <a:t>NFPA 1404 Standard recommends that a minimum of 90% of the cylinder’s rated capacity is a full cylinder.</a:t>
                      </a:r>
                    </a:p>
                    <a:p>
                      <a:pPr marL="342900" marR="0" indent="-342900">
                        <a:lnSpc>
                          <a:spcPct val="100000"/>
                        </a:lnSpc>
                        <a:spcBef>
                          <a:spcPts val="0"/>
                        </a:spcBef>
                        <a:spcAft>
                          <a:spcPts val="0"/>
                        </a:spcAft>
                        <a:buFont typeface="Arial" panose="020B0604020202020204" pitchFamily="34" charset="0"/>
                        <a:buChar char="•"/>
                      </a:pPr>
                      <a:r>
                        <a:rPr lang="en-US" sz="2400" dirty="0">
                          <a:effectLst/>
                          <a:latin typeface="Bahnschrift" panose="020B0502040204020203" pitchFamily="34" charset="0"/>
                          <a:ea typeface="Arial" panose="020B0604020202020204" pitchFamily="34" charset="0"/>
                          <a:cs typeface="Times New Roman" panose="02020603050405020304" pitchFamily="18" charset="0"/>
                        </a:rPr>
                        <a:t>Check cylinder pressure gauge for full indication. If indicated cylinder pressure is below 4000 psi, replace with a fully charged cylinder. (Township Fire SOG 2-1-6)</a:t>
                      </a:r>
                    </a:p>
                    <a:p>
                      <a:pPr marL="342900" marR="0" lvl="0" indent="-342900">
                        <a:lnSpc>
                          <a:spcPct val="100000"/>
                        </a:lnSpc>
                        <a:spcBef>
                          <a:spcPts val="0"/>
                        </a:spcBef>
                        <a:spcAft>
                          <a:spcPts val="0"/>
                        </a:spcAft>
                        <a:buFont typeface="Arial" panose="020B0604020202020204" pitchFamily="34" charset="0"/>
                        <a:buChar char="•"/>
                      </a:pPr>
                      <a:r>
                        <a:rPr lang="en-US" sz="2400" dirty="0">
                          <a:effectLst/>
                          <a:latin typeface="Bahnschrift" panose="020B0502040204020203" pitchFamily="34" charset="0"/>
                          <a:ea typeface="Arial" panose="020B0604020202020204" pitchFamily="34" charset="0"/>
                          <a:cs typeface="Times New Roman" panose="02020603050405020304" pitchFamily="18" charset="0"/>
                        </a:rPr>
                        <a:t>Check the latest cylinder hydrostatic test date to ensure it is current. (Within three (3) years for composite lightweight cylinders.)(Township Fire SOG 2-1-6)</a:t>
                      </a:r>
                      <a:endParaRPr lang="en-US" sz="2400" dirty="0">
                        <a:effectLst/>
                        <a:latin typeface="Bahnschrift" panose="020B0502040204020203" pitchFamily="34"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2830262466"/>
                  </a:ext>
                </a:extLst>
              </a:tr>
            </a:tbl>
          </a:graphicData>
        </a:graphic>
      </p:graphicFrame>
    </p:spTree>
    <p:extLst>
      <p:ext uri="{BB962C8B-B14F-4D97-AF65-F5344CB8AC3E}">
        <p14:creationId xmlns:p14="http://schemas.microsoft.com/office/powerpoint/2010/main" val="1400817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60F0-6D90-4AA7-BB5C-57A1871401A3}"/>
              </a:ext>
            </a:extLst>
          </p:cNvPr>
          <p:cNvSpPr>
            <a:spLocks noGrp="1"/>
          </p:cNvSpPr>
          <p:nvPr>
            <p:ph type="title"/>
          </p:nvPr>
        </p:nvSpPr>
        <p:spPr>
          <a:xfrm>
            <a:off x="838200" y="329266"/>
            <a:ext cx="10515600" cy="1325563"/>
          </a:xfrm>
        </p:spPr>
        <p:txBody>
          <a:bodyPr/>
          <a:lstStyle/>
          <a:p>
            <a:r>
              <a:rPr lang="en-US" b="1" dirty="0">
                <a:latin typeface="Bahnschrift" panose="020B0502040204020203" pitchFamily="34" charset="0"/>
              </a:rPr>
              <a:t>SCBA Pre-Check </a:t>
            </a:r>
            <a:r>
              <a:rPr lang="en-US" b="1" dirty="0" err="1">
                <a:latin typeface="Bahnschrift" panose="020B0502040204020203" pitchFamily="34" charset="0"/>
              </a:rPr>
              <a:t>con’t</a:t>
            </a:r>
            <a:r>
              <a:rPr lang="en-US" b="1" dirty="0">
                <a:latin typeface="Bahnschrift" panose="020B0502040204020203" pitchFamily="34" charset="0"/>
              </a:rPr>
              <a:t>.</a:t>
            </a:r>
          </a:p>
        </p:txBody>
      </p:sp>
      <p:graphicFrame>
        <p:nvGraphicFramePr>
          <p:cNvPr id="14" name="Content Placeholder 13">
            <a:extLst>
              <a:ext uri="{FF2B5EF4-FFF2-40B4-BE49-F238E27FC236}">
                <a16:creationId xmlns:a16="http://schemas.microsoft.com/office/drawing/2014/main" id="{16E861D7-57FB-4EE4-AF3B-C802DBDE14B9}"/>
              </a:ext>
            </a:extLst>
          </p:cNvPr>
          <p:cNvGraphicFramePr>
            <a:graphicFrameLocks noGrp="1"/>
          </p:cNvGraphicFramePr>
          <p:nvPr>
            <p:ph idx="1"/>
            <p:extLst>
              <p:ext uri="{D42A27DB-BD31-4B8C-83A1-F6EECF244321}">
                <p14:modId xmlns:p14="http://schemas.microsoft.com/office/powerpoint/2010/main" val="2466166675"/>
              </p:ext>
            </p:extLst>
          </p:nvPr>
        </p:nvGraphicFramePr>
        <p:xfrm>
          <a:off x="105508" y="1227181"/>
          <a:ext cx="11248292" cy="5301553"/>
        </p:xfrm>
        <a:graphic>
          <a:graphicData uri="http://schemas.openxmlformats.org/drawingml/2006/table">
            <a:tbl>
              <a:tblPr firstRow="1" firstCol="1" bandRow="1"/>
              <a:tblGrid>
                <a:gridCol w="11248292">
                  <a:extLst>
                    <a:ext uri="{9D8B030D-6E8A-4147-A177-3AD203B41FA5}">
                      <a16:colId xmlns:a16="http://schemas.microsoft.com/office/drawing/2014/main" val="585268432"/>
                    </a:ext>
                  </a:extLst>
                </a:gridCol>
              </a:tblGrid>
              <a:tr h="5301553">
                <a:tc>
                  <a:txBody>
                    <a:bodyPr/>
                    <a:lstStyle/>
                    <a:p>
                      <a:pPr marL="393700" marR="0" indent="-342900">
                        <a:lnSpc>
                          <a:spcPct val="200000"/>
                        </a:lnSpc>
                        <a:spcBef>
                          <a:spcPts val="0"/>
                        </a:spcBef>
                        <a:spcAft>
                          <a:spcPts val="0"/>
                        </a:spcAft>
                        <a:buFont typeface="Arial" panose="020B0604020202020204" pitchFamily="34" charset="0"/>
                        <a:buChar char="•"/>
                      </a:pPr>
                      <a:r>
                        <a:rPr lang="en-US" sz="2000" dirty="0">
                          <a:effectLst/>
                          <a:latin typeface="Bahnschrift" panose="020B0502040204020203" pitchFamily="34" charset="0"/>
                          <a:ea typeface="Arial" panose="020B0604020202020204" pitchFamily="34" charset="0"/>
                          <a:cs typeface="Times New Roman" panose="02020603050405020304" pitchFamily="18" charset="0"/>
                        </a:rPr>
                        <a:t>Check the remote gauge and the cylinder gauge</a:t>
                      </a:r>
                    </a:p>
                    <a:p>
                      <a:pPr marL="393700" marR="0" indent="-342900">
                        <a:lnSpc>
                          <a:spcPct val="200000"/>
                        </a:lnSpc>
                        <a:spcBef>
                          <a:spcPts val="0"/>
                        </a:spcBef>
                        <a:spcAft>
                          <a:spcPts val="0"/>
                        </a:spcAft>
                        <a:buFont typeface="Arial" panose="020B0604020202020204" pitchFamily="34" charset="0"/>
                        <a:buChar char="•"/>
                      </a:pPr>
                      <a:r>
                        <a:rPr lang="en-US" sz="2000" dirty="0">
                          <a:effectLst/>
                          <a:latin typeface="Bahnschrift" panose="020B0502040204020203" pitchFamily="34" charset="0"/>
                          <a:ea typeface="Arial" panose="020B0604020202020204" pitchFamily="34" charset="0"/>
                          <a:cs typeface="Times New Roman" panose="02020603050405020304" pitchFamily="18" charset="0"/>
                        </a:rPr>
                        <a:t>Ensure that the gauges read within 100 psi of the same pressure.</a:t>
                      </a:r>
                    </a:p>
                    <a:p>
                      <a:pPr marL="393700" marR="0" indent="-342900">
                        <a:lnSpc>
                          <a:spcPct val="200000"/>
                        </a:lnSpc>
                        <a:spcBef>
                          <a:spcPts val="0"/>
                        </a:spcBef>
                        <a:spcAft>
                          <a:spcPts val="0"/>
                        </a:spcAft>
                        <a:buFont typeface="Arial" panose="020B0604020202020204" pitchFamily="34" charset="0"/>
                        <a:buChar char="•"/>
                      </a:pPr>
                      <a:r>
                        <a:rPr lang="en-US" sz="2000" dirty="0">
                          <a:effectLst/>
                          <a:latin typeface="Bahnschrift" panose="020B0502040204020203" pitchFamily="34" charset="0"/>
                          <a:ea typeface="Arial" panose="020B0604020202020204" pitchFamily="34" charset="0"/>
                          <a:cs typeface="Times New Roman" panose="02020603050405020304" pitchFamily="18" charset="0"/>
                        </a:rPr>
                        <a:t>Ensure that gauges not marked in increments of 100 psi are the same </a:t>
                      </a:r>
                    </a:p>
                    <a:p>
                      <a:pPr marL="393700" marR="0" indent="-342900">
                        <a:lnSpc>
                          <a:spcPct val="200000"/>
                        </a:lnSpc>
                        <a:spcBef>
                          <a:spcPts val="0"/>
                        </a:spcBef>
                        <a:spcAft>
                          <a:spcPts val="0"/>
                        </a:spcAft>
                        <a:buFont typeface="Arial" panose="020B0604020202020204" pitchFamily="34" charset="0"/>
                        <a:buChar char="•"/>
                      </a:pPr>
                      <a:r>
                        <a:rPr lang="en-US" sz="2000" dirty="0">
                          <a:effectLst/>
                          <a:latin typeface="Bahnschrift" panose="020B0502040204020203" pitchFamily="34" charset="0"/>
                          <a:ea typeface="Arial" panose="020B0604020202020204" pitchFamily="34" charset="0"/>
                          <a:cs typeface="Times New Roman" panose="02020603050405020304" pitchFamily="18" charset="0"/>
                        </a:rPr>
                        <a:t>Check the harness assembly and the face piece to ensure that all the straps are fully extended.</a:t>
                      </a:r>
                    </a:p>
                    <a:p>
                      <a:pPr marL="393700" marR="0" indent="-342900">
                        <a:lnSpc>
                          <a:spcPct val="200000"/>
                        </a:lnSpc>
                        <a:spcBef>
                          <a:spcPts val="0"/>
                        </a:spcBef>
                        <a:spcAft>
                          <a:spcPts val="0"/>
                        </a:spcAft>
                        <a:buFont typeface="Arial" panose="020B0604020202020204" pitchFamily="34" charset="0"/>
                        <a:buChar char="•"/>
                      </a:pPr>
                      <a:r>
                        <a:rPr lang="en-US" sz="2000" dirty="0">
                          <a:effectLst/>
                          <a:latin typeface="Bahnschrift" panose="020B0502040204020203" pitchFamily="34" charset="0"/>
                          <a:ea typeface="Arial" panose="020B0604020202020204" pitchFamily="34" charset="0"/>
                          <a:cs typeface="Times New Roman" panose="02020603050405020304" pitchFamily="18" charset="0"/>
                        </a:rPr>
                        <a:t>Operate all the valves.</a:t>
                      </a:r>
                    </a:p>
                    <a:p>
                      <a:pPr marL="393700" marR="0" indent="-342900">
                        <a:lnSpc>
                          <a:spcPct val="200000"/>
                        </a:lnSpc>
                        <a:spcBef>
                          <a:spcPts val="0"/>
                        </a:spcBef>
                        <a:spcAft>
                          <a:spcPts val="0"/>
                        </a:spcAft>
                        <a:buFont typeface="Arial" panose="020B0604020202020204" pitchFamily="34" charset="0"/>
                        <a:buChar char="•"/>
                      </a:pPr>
                      <a:r>
                        <a:rPr lang="en-US" sz="2000" dirty="0">
                          <a:effectLst/>
                          <a:latin typeface="Bahnschrift" panose="020B0502040204020203" pitchFamily="34" charset="0"/>
                          <a:ea typeface="Arial" panose="020B0604020202020204" pitchFamily="34" charset="0"/>
                          <a:cs typeface="Times New Roman" panose="02020603050405020304" pitchFamily="18" charset="0"/>
                        </a:rPr>
                        <a:t>Ensure that they operate properly.</a:t>
                      </a:r>
                    </a:p>
                    <a:p>
                      <a:pPr marL="393700" marR="0" indent="-342900">
                        <a:lnSpc>
                          <a:spcPct val="200000"/>
                        </a:lnSpc>
                        <a:spcBef>
                          <a:spcPts val="0"/>
                        </a:spcBef>
                        <a:spcAft>
                          <a:spcPts val="0"/>
                        </a:spcAft>
                        <a:buFont typeface="Arial" panose="020B0604020202020204" pitchFamily="34" charset="0"/>
                        <a:buChar char="•"/>
                      </a:pPr>
                      <a:r>
                        <a:rPr lang="en-US" sz="2000" dirty="0">
                          <a:effectLst/>
                          <a:latin typeface="Bahnschrift" panose="020B0502040204020203" pitchFamily="34" charset="0"/>
                          <a:ea typeface="Arial" panose="020B0604020202020204" pitchFamily="34" charset="0"/>
                          <a:cs typeface="Times New Roman" panose="02020603050405020304" pitchFamily="18" charset="0"/>
                        </a:rPr>
                        <a:t>Ensure that they are in the correct position.</a:t>
                      </a:r>
                    </a:p>
                    <a:p>
                      <a:pPr marL="393700" marR="0" indent="-342900">
                        <a:lnSpc>
                          <a:spcPct val="200000"/>
                        </a:lnSpc>
                        <a:spcBef>
                          <a:spcPts val="0"/>
                        </a:spcBef>
                        <a:spcAft>
                          <a:spcPts val="0"/>
                        </a:spcAft>
                        <a:buFont typeface="Arial" panose="020B0604020202020204" pitchFamily="34" charset="0"/>
                        <a:buChar char="•"/>
                      </a:pPr>
                      <a:r>
                        <a:rPr lang="en-US" sz="2000" dirty="0">
                          <a:effectLst/>
                          <a:latin typeface="Bahnschrift" panose="020B0502040204020203" pitchFamily="34" charset="0"/>
                          <a:ea typeface="Arial" panose="020B0604020202020204" pitchFamily="34" charset="0"/>
                          <a:cs typeface="Times New Roman" panose="02020603050405020304" pitchFamily="18" charset="0"/>
                        </a:rPr>
                        <a:t>Check the personal alert safety system (PASS) device manually for proper operation.</a:t>
                      </a:r>
                    </a:p>
                  </a:txBody>
                  <a:tcPr marL="0" marR="0" marT="0" marB="0">
                    <a:lnL>
                      <a:noFill/>
                    </a:lnL>
                    <a:lnR>
                      <a:noFill/>
                    </a:lnR>
                    <a:lnT>
                      <a:noFill/>
                    </a:lnT>
                    <a:lnB>
                      <a:noFill/>
                    </a:lnB>
                  </a:tcPr>
                </a:tc>
                <a:extLst>
                  <a:ext uri="{0D108BD9-81ED-4DB2-BD59-A6C34878D82A}">
                    <a16:rowId xmlns:a16="http://schemas.microsoft.com/office/drawing/2014/main" val="2830262466"/>
                  </a:ext>
                </a:extLst>
              </a:tr>
            </a:tbl>
          </a:graphicData>
        </a:graphic>
      </p:graphicFrame>
    </p:spTree>
    <p:extLst>
      <p:ext uri="{BB962C8B-B14F-4D97-AF65-F5344CB8AC3E}">
        <p14:creationId xmlns:p14="http://schemas.microsoft.com/office/powerpoint/2010/main" val="616353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60F0-6D90-4AA7-BB5C-57A1871401A3}"/>
              </a:ext>
            </a:extLst>
          </p:cNvPr>
          <p:cNvSpPr>
            <a:spLocks noGrp="1"/>
          </p:cNvSpPr>
          <p:nvPr>
            <p:ph type="title"/>
          </p:nvPr>
        </p:nvSpPr>
        <p:spPr>
          <a:xfrm>
            <a:off x="838200" y="329266"/>
            <a:ext cx="10515600" cy="1325563"/>
          </a:xfrm>
        </p:spPr>
        <p:txBody>
          <a:bodyPr/>
          <a:lstStyle/>
          <a:p>
            <a:r>
              <a:rPr lang="en-US" b="1" dirty="0">
                <a:latin typeface="Bahnschrift" panose="020B0502040204020203" pitchFamily="34" charset="0"/>
              </a:rPr>
              <a:t>Practice Time!!</a:t>
            </a:r>
          </a:p>
        </p:txBody>
      </p:sp>
      <p:graphicFrame>
        <p:nvGraphicFramePr>
          <p:cNvPr id="14" name="Content Placeholder 13">
            <a:extLst>
              <a:ext uri="{FF2B5EF4-FFF2-40B4-BE49-F238E27FC236}">
                <a16:creationId xmlns:a16="http://schemas.microsoft.com/office/drawing/2014/main" id="{16E861D7-57FB-4EE4-AF3B-C802DBDE14B9}"/>
              </a:ext>
            </a:extLst>
          </p:cNvPr>
          <p:cNvGraphicFramePr>
            <a:graphicFrameLocks noGrp="1"/>
          </p:cNvGraphicFramePr>
          <p:nvPr>
            <p:ph idx="1"/>
            <p:extLst>
              <p:ext uri="{D42A27DB-BD31-4B8C-83A1-F6EECF244321}">
                <p14:modId xmlns:p14="http://schemas.microsoft.com/office/powerpoint/2010/main" val="3412181174"/>
              </p:ext>
            </p:extLst>
          </p:nvPr>
        </p:nvGraphicFramePr>
        <p:xfrm>
          <a:off x="419099" y="1316689"/>
          <a:ext cx="11655669" cy="4990326"/>
        </p:xfrm>
        <a:graphic>
          <a:graphicData uri="http://schemas.openxmlformats.org/drawingml/2006/table">
            <a:tbl>
              <a:tblPr firstRow="1" firstCol="1" bandRow="1"/>
              <a:tblGrid>
                <a:gridCol w="11655669">
                  <a:extLst>
                    <a:ext uri="{9D8B030D-6E8A-4147-A177-3AD203B41FA5}">
                      <a16:colId xmlns:a16="http://schemas.microsoft.com/office/drawing/2014/main" val="585268432"/>
                    </a:ext>
                  </a:extLst>
                </a:gridCol>
              </a:tblGrid>
              <a:tr h="4990326">
                <a:tc>
                  <a:txBody>
                    <a:bodyPr/>
                    <a:lstStyle/>
                    <a:p>
                      <a:pPr marL="393700" marR="0" indent="-342900">
                        <a:lnSpc>
                          <a:spcPct val="150000"/>
                        </a:lnSpc>
                        <a:spcBef>
                          <a:spcPts val="0"/>
                        </a:spcBef>
                        <a:spcAft>
                          <a:spcPts val="0"/>
                        </a:spcAft>
                        <a:buFont typeface="Arial" panose="020B0604020202020204" pitchFamily="34" charset="0"/>
                        <a:buChar char="•"/>
                      </a:pPr>
                      <a:r>
                        <a:rPr lang="en-US" sz="2400" dirty="0">
                          <a:effectLst/>
                          <a:latin typeface="Bahnschrift" panose="020B0502040204020203" pitchFamily="34" charset="0"/>
                          <a:ea typeface="Times New Roman" panose="02020603050405020304" pitchFamily="18" charset="0"/>
                          <a:cs typeface="Times New Roman" panose="02020603050405020304" pitchFamily="18" charset="0"/>
                        </a:rPr>
                        <a:t>Focus on doing it right, then doing it quickly.</a:t>
                      </a:r>
                    </a:p>
                    <a:p>
                      <a:pPr marL="393700" marR="0" indent="-342900">
                        <a:lnSpc>
                          <a:spcPct val="150000"/>
                        </a:lnSpc>
                        <a:spcBef>
                          <a:spcPts val="0"/>
                        </a:spcBef>
                        <a:spcAft>
                          <a:spcPts val="0"/>
                        </a:spcAft>
                        <a:buFont typeface="Arial" panose="020B0604020202020204" pitchFamily="34" charset="0"/>
                        <a:buChar char="•"/>
                      </a:pPr>
                      <a:r>
                        <a:rPr lang="en-US" sz="2400" dirty="0">
                          <a:effectLst/>
                          <a:latin typeface="Bahnschrift" panose="020B0502040204020203" pitchFamily="34" charset="0"/>
                          <a:ea typeface="Times New Roman" panose="02020603050405020304" pitchFamily="18" charset="0"/>
                          <a:cs typeface="Times New Roman" panose="02020603050405020304" pitchFamily="18" charset="0"/>
                        </a:rPr>
                        <a:t>Putting your gear on quickly but improperly is as dangerous as it is time consuming to re-equip.</a:t>
                      </a:r>
                    </a:p>
                    <a:p>
                      <a:pPr marL="393700" marR="0" indent="-342900">
                        <a:lnSpc>
                          <a:spcPct val="150000"/>
                        </a:lnSpc>
                        <a:spcBef>
                          <a:spcPts val="0"/>
                        </a:spcBef>
                        <a:spcAft>
                          <a:spcPts val="0"/>
                        </a:spcAft>
                        <a:buFont typeface="Arial" panose="020B0604020202020204" pitchFamily="34" charset="0"/>
                        <a:buChar char="•"/>
                      </a:pPr>
                      <a:r>
                        <a:rPr lang="en-US" sz="2400" dirty="0">
                          <a:effectLst/>
                          <a:latin typeface="Bahnschrift" panose="020B0502040204020203" pitchFamily="34" charset="0"/>
                          <a:ea typeface="Times New Roman" panose="02020603050405020304" pitchFamily="18" charset="0"/>
                          <a:cs typeface="Times New Roman" panose="02020603050405020304" pitchFamily="18" charset="0"/>
                        </a:rPr>
                        <a:t>Not wearing your PPE/SCBA correctly can cost </a:t>
                      </a:r>
                      <a:r>
                        <a:rPr lang="en-US" sz="2400" dirty="0">
                          <a:solidFill>
                            <a:srgbClr val="FF0000"/>
                          </a:solidFill>
                          <a:effectLst/>
                          <a:latin typeface="Bahnschrift" panose="020B0502040204020203" pitchFamily="34" charset="0"/>
                          <a:ea typeface="Times New Roman" panose="02020603050405020304" pitchFamily="18" charset="0"/>
                          <a:cs typeface="Times New Roman" panose="02020603050405020304" pitchFamily="18" charset="0"/>
                        </a:rPr>
                        <a:t>YOU</a:t>
                      </a:r>
                      <a:r>
                        <a:rPr lang="en-US" sz="2400" dirty="0">
                          <a:effectLst/>
                          <a:latin typeface="Bahnschrift" panose="020B0502040204020203" pitchFamily="34" charset="0"/>
                          <a:ea typeface="Times New Roman" panose="02020603050405020304" pitchFamily="18" charset="0"/>
                          <a:cs typeface="Times New Roman" panose="02020603050405020304" pitchFamily="18" charset="0"/>
                        </a:rPr>
                        <a:t> or your fellow firefighters, their </a:t>
                      </a:r>
                      <a:r>
                        <a:rPr lang="en-US" sz="2400" dirty="0">
                          <a:solidFill>
                            <a:srgbClr val="FF0000"/>
                          </a:solidFill>
                          <a:effectLst/>
                          <a:latin typeface="Bahnschrift" panose="020B0502040204020203" pitchFamily="34" charset="0"/>
                          <a:ea typeface="Times New Roman" panose="02020603050405020304" pitchFamily="18" charset="0"/>
                          <a:cs typeface="Times New Roman" panose="02020603050405020304" pitchFamily="18" charset="0"/>
                        </a:rPr>
                        <a:t>LIVES</a:t>
                      </a:r>
                      <a:r>
                        <a:rPr lang="en-US" sz="2400" dirty="0">
                          <a:solidFill>
                            <a:schemeClr val="tx1"/>
                          </a:solidFill>
                          <a:effectLst/>
                          <a:latin typeface="Bahnschrift" panose="020B0502040204020203" pitchFamily="34" charset="0"/>
                          <a:ea typeface="Times New Roman" panose="02020603050405020304" pitchFamily="18" charset="0"/>
                          <a:cs typeface="Times New Roman" panose="02020603050405020304" pitchFamily="18" charset="0"/>
                        </a:rPr>
                        <a:t>!</a:t>
                      </a:r>
                    </a:p>
                    <a:p>
                      <a:pPr marL="393700" marR="0" indent="-342900">
                        <a:lnSpc>
                          <a:spcPct val="150000"/>
                        </a:lnSpc>
                        <a:spcBef>
                          <a:spcPts val="0"/>
                        </a:spcBef>
                        <a:spcAft>
                          <a:spcPts val="0"/>
                        </a:spcAft>
                        <a:buFont typeface="Arial" panose="020B0604020202020204" pitchFamily="34" charset="0"/>
                        <a:buChar char="•"/>
                      </a:pPr>
                      <a:r>
                        <a:rPr lang="en-US" sz="2400" dirty="0">
                          <a:solidFill>
                            <a:schemeClr val="tx1"/>
                          </a:solidFill>
                          <a:effectLst/>
                          <a:latin typeface="Bahnschrift" panose="020B0502040204020203" pitchFamily="34" charset="0"/>
                          <a:ea typeface="Times New Roman" panose="02020603050405020304" pitchFamily="18" charset="0"/>
                          <a:cs typeface="Times New Roman" panose="02020603050405020304" pitchFamily="18" charset="0"/>
                        </a:rPr>
                        <a:t>Practice how you play. Only through repetition will it become second nature.</a:t>
                      </a:r>
                      <a:endParaRPr lang="en-US" sz="2400" dirty="0">
                        <a:solidFill>
                          <a:srgbClr val="FF0000"/>
                        </a:solidFill>
                        <a:effectLst/>
                        <a:latin typeface="Bahnschrift" panose="020B0502040204020203" pitchFamily="34"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2830262466"/>
                  </a:ext>
                </a:extLst>
              </a:tr>
            </a:tbl>
          </a:graphicData>
        </a:graphic>
      </p:graphicFrame>
    </p:spTree>
    <p:extLst>
      <p:ext uri="{BB962C8B-B14F-4D97-AF65-F5344CB8AC3E}">
        <p14:creationId xmlns:p14="http://schemas.microsoft.com/office/powerpoint/2010/main" val="1483904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58000">
              <a:schemeClr val="accent1">
                <a:lumMod val="40000"/>
                <a:lumOff val="60000"/>
              </a:schemeClr>
            </a:gs>
            <a:gs pos="33000">
              <a:schemeClr val="tx2">
                <a:lumMod val="75000"/>
              </a:schemeClr>
            </a:gs>
            <a:gs pos="0">
              <a:schemeClr val="bg1">
                <a:alpha val="0"/>
              </a:schemeClr>
            </a:gs>
            <a:gs pos="100000">
              <a:srgbClr val="FF0000"/>
            </a:gs>
          </a:gsLst>
          <a:lin ang="108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481F0-A850-48C0-93E7-ECC26B5FBB6F}"/>
              </a:ext>
            </a:extLst>
          </p:cNvPr>
          <p:cNvSpPr>
            <a:spLocks noGrp="1"/>
          </p:cNvSpPr>
          <p:nvPr>
            <p:ph type="ctrTitle"/>
          </p:nvPr>
        </p:nvSpPr>
        <p:spPr>
          <a:xfrm>
            <a:off x="1818284" y="1740956"/>
            <a:ext cx="4098422" cy="3296110"/>
          </a:xfrm>
        </p:spPr>
        <p:txBody>
          <a:bodyPr>
            <a:normAutofit fontScale="90000"/>
          </a:bodyPr>
          <a:lstStyle/>
          <a:p>
            <a:r>
              <a:rPr lang="en-US" b="1" dirty="0"/>
              <a:t>Firefighter Down </a:t>
            </a:r>
            <a:br>
              <a:rPr lang="en-US" dirty="0"/>
            </a:br>
            <a:r>
              <a:rPr lang="en-US" dirty="0"/>
              <a:t>CPR Ten Step Process</a:t>
            </a:r>
          </a:p>
        </p:txBody>
      </p:sp>
      <p:sp>
        <p:nvSpPr>
          <p:cNvPr id="3" name="Subtitle 2" hidden="1">
            <a:extLst>
              <a:ext uri="{FF2B5EF4-FFF2-40B4-BE49-F238E27FC236}">
                <a16:creationId xmlns:a16="http://schemas.microsoft.com/office/drawing/2014/main" id="{33AE07B7-6927-4098-B1D5-192F48934F06}"/>
              </a:ext>
            </a:extLst>
          </p:cNvPr>
          <p:cNvSpPr>
            <a:spLocks noGrp="1"/>
          </p:cNvSpPr>
          <p:nvPr>
            <p:ph type="subTitle" idx="1"/>
          </p:nvPr>
        </p:nvSpPr>
        <p:spPr/>
        <p:txBody>
          <a:bodyPr/>
          <a:lstStyle/>
          <a:p>
            <a:endParaRPr lang="en-US"/>
          </a:p>
        </p:txBody>
      </p:sp>
      <p:pic>
        <p:nvPicPr>
          <p:cNvPr id="5" name="Picture 4" descr="A close up of a sign&#10;&#10;Description automatically generated">
            <a:extLst>
              <a:ext uri="{FF2B5EF4-FFF2-40B4-BE49-F238E27FC236}">
                <a16:creationId xmlns:a16="http://schemas.microsoft.com/office/drawing/2014/main" id="{7E0041A6-EEE6-4B82-A6E8-18C5EBFDAC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1214" y="490027"/>
            <a:ext cx="2991267" cy="3296110"/>
          </a:xfrm>
          <a:prstGeom prst="rect">
            <a:avLst/>
          </a:prstGeom>
        </p:spPr>
      </p:pic>
    </p:spTree>
    <p:extLst>
      <p:ext uri="{BB962C8B-B14F-4D97-AF65-F5344CB8AC3E}">
        <p14:creationId xmlns:p14="http://schemas.microsoft.com/office/powerpoint/2010/main" val="1010424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lstStyle/>
          <a:p>
            <a:r>
              <a:rPr lang="en-US" sz="3600" dirty="0"/>
              <a:t>Initiate immediate CPR on a firefighter in full Turnout Gear with an SCBA that suffered a sudden cardiac arrest</a:t>
            </a:r>
          </a:p>
          <a:p>
            <a:endParaRPr lang="en-US" sz="3600" dirty="0"/>
          </a:p>
          <a:p>
            <a:r>
              <a:rPr lang="en-US" sz="3600" dirty="0"/>
              <a:t>Remove firefighter from the Turnout Gear and SCBA without interrupting compressions</a:t>
            </a:r>
          </a:p>
          <a:p>
            <a:pPr marL="0" indent="0">
              <a:buNone/>
            </a:pPr>
            <a:endParaRPr lang="en-US" dirty="0"/>
          </a:p>
          <a:p>
            <a:endParaRPr lang="en-US" dirty="0"/>
          </a:p>
        </p:txBody>
      </p:sp>
    </p:spTree>
    <p:extLst>
      <p:ext uri="{BB962C8B-B14F-4D97-AF65-F5344CB8AC3E}">
        <p14:creationId xmlns:p14="http://schemas.microsoft.com/office/powerpoint/2010/main" val="4103863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600" dirty="0">
                <a:cs typeface="Arial" panose="020B0604020202020204" pitchFamily="34" charset="0"/>
              </a:rPr>
              <a:t>Step 1</a:t>
            </a:r>
          </a:p>
        </p:txBody>
      </p:sp>
      <p:sp>
        <p:nvSpPr>
          <p:cNvPr id="5" name="Content Placeholder 4"/>
          <p:cNvSpPr>
            <a:spLocks noGrp="1"/>
          </p:cNvSpPr>
          <p:nvPr>
            <p:ph idx="1"/>
          </p:nvPr>
        </p:nvSpPr>
        <p:spPr/>
        <p:txBody>
          <a:bodyPr>
            <a:normAutofit/>
          </a:bodyPr>
          <a:lstStyle/>
          <a:p>
            <a:pPr marL="0" indent="0" algn="ctr">
              <a:buNone/>
            </a:pPr>
            <a:r>
              <a:rPr lang="en-US" sz="4800" dirty="0">
                <a:solidFill>
                  <a:srgbClr val="FF0000"/>
                </a:solidFill>
                <a:latin typeface="+mj-lt"/>
                <a:cs typeface="Arial" panose="020B0604020202020204" pitchFamily="34" charset="0"/>
              </a:rPr>
              <a:t>Rescuer 1</a:t>
            </a:r>
          </a:p>
          <a:p>
            <a:pPr marL="0" indent="0" algn="ctr">
              <a:buNone/>
            </a:pPr>
            <a:endParaRPr lang="en-US" sz="4800" dirty="0">
              <a:latin typeface="+mj-lt"/>
              <a:cs typeface="Arial" panose="020B0604020202020204" pitchFamily="34" charset="0"/>
            </a:endParaRPr>
          </a:p>
          <a:p>
            <a:pPr marL="0" indent="0" algn="ctr">
              <a:buNone/>
            </a:pPr>
            <a:r>
              <a:rPr lang="en-US" sz="4800" dirty="0">
                <a:latin typeface="+mj-lt"/>
                <a:cs typeface="Arial" panose="020B0604020202020204" pitchFamily="34" charset="0"/>
              </a:rPr>
              <a:t>Position downed Firefighter’s SCBA </a:t>
            </a:r>
          </a:p>
          <a:p>
            <a:pPr marL="0" indent="0" algn="ctr">
              <a:buNone/>
            </a:pPr>
            <a:r>
              <a:rPr lang="en-US" sz="4800" dirty="0">
                <a:latin typeface="+mj-lt"/>
                <a:cs typeface="Arial" panose="020B0604020202020204" pitchFamily="34" charset="0"/>
              </a:rPr>
              <a:t>between legs</a:t>
            </a:r>
          </a:p>
        </p:txBody>
      </p:sp>
    </p:spTree>
    <p:extLst>
      <p:ext uri="{BB962C8B-B14F-4D97-AF65-F5344CB8AC3E}">
        <p14:creationId xmlns:p14="http://schemas.microsoft.com/office/powerpoint/2010/main" val="4391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600" dirty="0">
                <a:cs typeface="Arial" panose="020B0604020202020204" pitchFamily="34" charset="0"/>
              </a:rPr>
              <a:t>Step 2</a:t>
            </a:r>
          </a:p>
        </p:txBody>
      </p:sp>
      <p:sp>
        <p:nvSpPr>
          <p:cNvPr id="5" name="Content Placeholder 4"/>
          <p:cNvSpPr>
            <a:spLocks noGrp="1"/>
          </p:cNvSpPr>
          <p:nvPr>
            <p:ph idx="1"/>
          </p:nvPr>
        </p:nvSpPr>
        <p:spPr/>
        <p:txBody>
          <a:bodyPr>
            <a:normAutofit/>
          </a:bodyPr>
          <a:lstStyle/>
          <a:p>
            <a:pPr marL="0" indent="0" algn="ctr">
              <a:buNone/>
            </a:pPr>
            <a:r>
              <a:rPr lang="en-US" sz="4800" dirty="0">
                <a:solidFill>
                  <a:schemeClr val="accent4">
                    <a:lumMod val="50000"/>
                  </a:schemeClr>
                </a:solidFill>
                <a:latin typeface="+mj-lt"/>
                <a:cs typeface="Arial" panose="020B0604020202020204" pitchFamily="34" charset="0"/>
              </a:rPr>
              <a:t>Rescuer 2</a:t>
            </a:r>
          </a:p>
          <a:p>
            <a:pPr marL="0" indent="0" algn="ctr">
              <a:buNone/>
            </a:pPr>
            <a:endParaRPr lang="en-US" sz="4800" dirty="0">
              <a:latin typeface="+mj-lt"/>
              <a:cs typeface="Arial" panose="020B0604020202020204" pitchFamily="34" charset="0"/>
            </a:endParaRPr>
          </a:p>
          <a:p>
            <a:pPr marL="0" indent="0" algn="ctr">
              <a:buNone/>
            </a:pPr>
            <a:r>
              <a:rPr lang="en-US" sz="4800" dirty="0">
                <a:latin typeface="+mj-lt"/>
                <a:cs typeface="Arial" panose="020B0604020202020204" pitchFamily="34" charset="0"/>
              </a:rPr>
              <a:t>Pop open chest clip (if equipped) and begin</a:t>
            </a:r>
          </a:p>
          <a:p>
            <a:pPr marL="0" indent="0" algn="ctr">
              <a:buNone/>
            </a:pPr>
            <a:r>
              <a:rPr lang="en-US" sz="4800" dirty="0">
                <a:latin typeface="+mj-lt"/>
                <a:cs typeface="Arial" panose="020B0604020202020204" pitchFamily="34" charset="0"/>
              </a:rPr>
              <a:t>high quality compressions</a:t>
            </a:r>
          </a:p>
        </p:txBody>
      </p:sp>
    </p:spTree>
    <p:extLst>
      <p:ext uri="{BB962C8B-B14F-4D97-AF65-F5344CB8AC3E}">
        <p14:creationId xmlns:p14="http://schemas.microsoft.com/office/powerpoint/2010/main" val="1435704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600" dirty="0">
                <a:cs typeface="Arial" panose="020B0604020202020204" pitchFamily="34" charset="0"/>
              </a:rPr>
              <a:t>Step 3</a:t>
            </a:r>
          </a:p>
        </p:txBody>
      </p:sp>
      <p:sp>
        <p:nvSpPr>
          <p:cNvPr id="5" name="Content Placeholder 4"/>
          <p:cNvSpPr>
            <a:spLocks noGrp="1"/>
          </p:cNvSpPr>
          <p:nvPr>
            <p:ph idx="1"/>
          </p:nvPr>
        </p:nvSpPr>
        <p:spPr/>
        <p:txBody>
          <a:bodyPr>
            <a:normAutofit/>
          </a:bodyPr>
          <a:lstStyle/>
          <a:p>
            <a:pPr marL="0" indent="0" algn="ctr">
              <a:buNone/>
            </a:pPr>
            <a:r>
              <a:rPr lang="en-US" sz="4800" dirty="0">
                <a:solidFill>
                  <a:srgbClr val="FF0000"/>
                </a:solidFill>
                <a:latin typeface="+mj-lt"/>
                <a:cs typeface="Arial" panose="020B0604020202020204" pitchFamily="34" charset="0"/>
              </a:rPr>
              <a:t>Rescuer 1</a:t>
            </a:r>
          </a:p>
          <a:p>
            <a:pPr marL="0" indent="0" algn="ctr">
              <a:buNone/>
            </a:pPr>
            <a:endParaRPr lang="en-US" sz="4800" dirty="0">
              <a:latin typeface="+mj-lt"/>
              <a:cs typeface="Arial" panose="020B0604020202020204" pitchFamily="34" charset="0"/>
            </a:endParaRPr>
          </a:p>
          <a:p>
            <a:pPr marL="0" indent="0" algn="ctr">
              <a:buNone/>
            </a:pPr>
            <a:r>
              <a:rPr lang="en-US" sz="4800" dirty="0">
                <a:latin typeface="+mj-lt"/>
                <a:cs typeface="Arial" panose="020B0604020202020204" pitchFamily="34" charset="0"/>
              </a:rPr>
              <a:t>Open SCBA bypass valve</a:t>
            </a:r>
          </a:p>
        </p:txBody>
      </p:sp>
    </p:spTree>
    <p:extLst>
      <p:ext uri="{BB962C8B-B14F-4D97-AF65-F5344CB8AC3E}">
        <p14:creationId xmlns:p14="http://schemas.microsoft.com/office/powerpoint/2010/main" val="2720257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60F0-6D90-4AA7-BB5C-57A1871401A3}"/>
              </a:ext>
            </a:extLst>
          </p:cNvPr>
          <p:cNvSpPr>
            <a:spLocks noGrp="1"/>
          </p:cNvSpPr>
          <p:nvPr>
            <p:ph type="title"/>
          </p:nvPr>
        </p:nvSpPr>
        <p:spPr/>
        <p:txBody>
          <a:bodyPr/>
          <a:lstStyle/>
          <a:p>
            <a:r>
              <a:rPr lang="en-US" b="1" dirty="0">
                <a:latin typeface="Bahnschrift" panose="020B0502040204020203" pitchFamily="34" charset="0"/>
              </a:rPr>
              <a:t>Objectives</a:t>
            </a:r>
          </a:p>
        </p:txBody>
      </p:sp>
      <p:sp>
        <p:nvSpPr>
          <p:cNvPr id="3" name="Content Placeholder 2">
            <a:extLst>
              <a:ext uri="{FF2B5EF4-FFF2-40B4-BE49-F238E27FC236}">
                <a16:creationId xmlns:a16="http://schemas.microsoft.com/office/drawing/2014/main" id="{E7A6B5A5-E63F-425A-8C4B-ACC30C3C4C47}"/>
              </a:ext>
            </a:extLst>
          </p:cNvPr>
          <p:cNvSpPr>
            <a:spLocks noGrp="1"/>
          </p:cNvSpPr>
          <p:nvPr>
            <p:ph idx="1"/>
          </p:nvPr>
        </p:nvSpPr>
        <p:spPr/>
        <p:txBody>
          <a:bodyPr/>
          <a:lstStyle/>
          <a:p>
            <a:r>
              <a:rPr lang="en-US" dirty="0">
                <a:latin typeface="Bahnschrift" panose="020B0502040204020203" pitchFamily="34" charset="0"/>
              </a:rPr>
              <a:t>1. Identify and describe the safety requirements when using the SCBA/PPE.</a:t>
            </a:r>
          </a:p>
          <a:p>
            <a:r>
              <a:rPr lang="en-US" dirty="0">
                <a:latin typeface="Bahnschrift" panose="020B0502040204020203" pitchFamily="34" charset="0"/>
              </a:rPr>
              <a:t> 2. Describe the differences in the Township SCBA SOG and the generic guidelines.</a:t>
            </a:r>
          </a:p>
          <a:p>
            <a:r>
              <a:rPr lang="en-US" dirty="0">
                <a:latin typeface="Bahnschrift" panose="020B0502040204020203" pitchFamily="34" charset="0"/>
              </a:rPr>
              <a:t> 3. Describe the safety rules when wearing the SCBA </a:t>
            </a:r>
          </a:p>
          <a:p>
            <a:r>
              <a:rPr lang="en-US" dirty="0">
                <a:latin typeface="Bahnschrift" panose="020B0502040204020203" pitchFamily="34" charset="0"/>
              </a:rPr>
              <a:t>4. Demonstrate the donning and doffing of the SCBA while wearing protective clothing.</a:t>
            </a:r>
          </a:p>
        </p:txBody>
      </p:sp>
    </p:spTree>
    <p:extLst>
      <p:ext uri="{BB962C8B-B14F-4D97-AF65-F5344CB8AC3E}">
        <p14:creationId xmlns:p14="http://schemas.microsoft.com/office/powerpoint/2010/main" val="2592659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4-8</a:t>
            </a:r>
          </a:p>
        </p:txBody>
      </p:sp>
      <p:sp>
        <p:nvSpPr>
          <p:cNvPr id="3" name="Content Placeholder 2"/>
          <p:cNvSpPr>
            <a:spLocks noGrp="1"/>
          </p:cNvSpPr>
          <p:nvPr>
            <p:ph idx="1"/>
          </p:nvPr>
        </p:nvSpPr>
        <p:spPr/>
        <p:txBody>
          <a:bodyPr>
            <a:normAutofit/>
          </a:bodyPr>
          <a:lstStyle/>
          <a:p>
            <a:r>
              <a:rPr lang="en-US" sz="3200" dirty="0"/>
              <a:t>Step 4 – 8 should be performed in a coordinated method but simultaneously to the best of the ability of the rescuers</a:t>
            </a:r>
          </a:p>
          <a:p>
            <a:r>
              <a:rPr lang="en-US" sz="3200" b="1" dirty="0">
                <a:solidFill>
                  <a:srgbClr val="FF0000"/>
                </a:solidFill>
              </a:rPr>
              <a:t>Do not interfere with compressions</a:t>
            </a:r>
          </a:p>
          <a:p>
            <a:r>
              <a:rPr lang="en-US" sz="3200" b="1" dirty="0">
                <a:solidFill>
                  <a:srgbClr val="FF0000"/>
                </a:solidFill>
              </a:rPr>
              <a:t>Do not interrupt compressions</a:t>
            </a:r>
          </a:p>
          <a:p>
            <a:r>
              <a:rPr lang="en-US" sz="3200" dirty="0"/>
              <a:t>Depending on the style of gear your department carries, modifications may need to be made</a:t>
            </a:r>
          </a:p>
          <a:p>
            <a:r>
              <a:rPr lang="en-US" sz="3200" dirty="0"/>
              <a:t>You are firefighters - get the job done!</a:t>
            </a:r>
          </a:p>
        </p:txBody>
      </p:sp>
    </p:spTree>
    <p:extLst>
      <p:ext uri="{BB962C8B-B14F-4D97-AF65-F5344CB8AC3E}">
        <p14:creationId xmlns:p14="http://schemas.microsoft.com/office/powerpoint/2010/main" val="2697362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600" dirty="0">
                <a:cs typeface="Arial" panose="020B0604020202020204" pitchFamily="34" charset="0"/>
              </a:rPr>
              <a:t>Step 4</a:t>
            </a:r>
          </a:p>
        </p:txBody>
      </p:sp>
      <p:sp>
        <p:nvSpPr>
          <p:cNvPr id="5" name="Content Placeholder 4"/>
          <p:cNvSpPr>
            <a:spLocks noGrp="1"/>
          </p:cNvSpPr>
          <p:nvPr>
            <p:ph idx="1"/>
          </p:nvPr>
        </p:nvSpPr>
        <p:spPr/>
        <p:txBody>
          <a:bodyPr>
            <a:normAutofit/>
          </a:bodyPr>
          <a:lstStyle/>
          <a:p>
            <a:pPr marL="0" indent="0" algn="ctr">
              <a:buNone/>
            </a:pPr>
            <a:r>
              <a:rPr lang="en-US" sz="4800" dirty="0">
                <a:solidFill>
                  <a:srgbClr val="FF0000"/>
                </a:solidFill>
                <a:latin typeface="+mj-lt"/>
                <a:cs typeface="Arial" panose="020B0604020202020204" pitchFamily="34" charset="0"/>
              </a:rPr>
              <a:t>Rescuer 1</a:t>
            </a:r>
          </a:p>
          <a:p>
            <a:pPr marL="0" indent="0" algn="ctr">
              <a:buNone/>
            </a:pPr>
            <a:endParaRPr lang="en-US" sz="4800" dirty="0">
              <a:latin typeface="+mj-lt"/>
              <a:cs typeface="Arial" panose="020B0604020202020204" pitchFamily="34" charset="0"/>
            </a:endParaRPr>
          </a:p>
          <a:p>
            <a:pPr marL="0" indent="0" algn="ctr">
              <a:buNone/>
            </a:pPr>
            <a:r>
              <a:rPr lang="en-US" sz="4800" dirty="0">
                <a:latin typeface="+mj-lt"/>
                <a:cs typeface="Arial" panose="020B0604020202020204" pitchFamily="34" charset="0"/>
              </a:rPr>
              <a:t>Remove helmet, mask, and hood</a:t>
            </a:r>
          </a:p>
        </p:txBody>
      </p:sp>
    </p:spTree>
    <p:extLst>
      <p:ext uri="{BB962C8B-B14F-4D97-AF65-F5344CB8AC3E}">
        <p14:creationId xmlns:p14="http://schemas.microsoft.com/office/powerpoint/2010/main" val="2829999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600" dirty="0">
                <a:cs typeface="Arial" panose="020B0604020202020204" pitchFamily="34" charset="0"/>
              </a:rPr>
              <a:t>Step 5</a:t>
            </a:r>
          </a:p>
        </p:txBody>
      </p:sp>
      <p:sp>
        <p:nvSpPr>
          <p:cNvPr id="5" name="Content Placeholder 4"/>
          <p:cNvSpPr>
            <a:spLocks noGrp="1"/>
          </p:cNvSpPr>
          <p:nvPr>
            <p:ph idx="1"/>
          </p:nvPr>
        </p:nvSpPr>
        <p:spPr/>
        <p:txBody>
          <a:bodyPr>
            <a:normAutofit/>
          </a:bodyPr>
          <a:lstStyle/>
          <a:p>
            <a:pPr marL="0" indent="0" algn="ctr">
              <a:buNone/>
            </a:pPr>
            <a:r>
              <a:rPr lang="en-US" sz="4800" dirty="0">
                <a:solidFill>
                  <a:schemeClr val="accent6"/>
                </a:solidFill>
                <a:latin typeface="+mj-lt"/>
                <a:cs typeface="Arial" panose="020B0604020202020204" pitchFamily="34" charset="0"/>
              </a:rPr>
              <a:t>Rescuer 3</a:t>
            </a:r>
          </a:p>
          <a:p>
            <a:pPr marL="0" indent="0" algn="ctr">
              <a:buNone/>
            </a:pPr>
            <a:endParaRPr lang="en-US" sz="4800" dirty="0">
              <a:latin typeface="+mj-lt"/>
              <a:cs typeface="Arial" panose="020B0604020202020204" pitchFamily="34" charset="0"/>
            </a:endParaRPr>
          </a:p>
          <a:p>
            <a:pPr marL="0" indent="0" algn="ctr">
              <a:buNone/>
            </a:pPr>
            <a:r>
              <a:rPr lang="en-US" sz="4800" dirty="0">
                <a:latin typeface="+mj-lt"/>
                <a:cs typeface="Arial" panose="020B0604020202020204" pitchFamily="34" charset="0"/>
              </a:rPr>
              <a:t>Start unbuckling the TOG jacket </a:t>
            </a:r>
          </a:p>
          <a:p>
            <a:pPr marL="0" indent="0" algn="ctr">
              <a:buNone/>
            </a:pPr>
            <a:r>
              <a:rPr lang="en-US" sz="4800" dirty="0">
                <a:latin typeface="+mj-lt"/>
                <a:cs typeface="Arial" panose="020B0604020202020204" pitchFamily="34" charset="0"/>
              </a:rPr>
              <a:t>from the bottom up</a:t>
            </a:r>
          </a:p>
        </p:txBody>
      </p:sp>
    </p:spTree>
    <p:extLst>
      <p:ext uri="{BB962C8B-B14F-4D97-AF65-F5344CB8AC3E}">
        <p14:creationId xmlns:p14="http://schemas.microsoft.com/office/powerpoint/2010/main" val="1040618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600" dirty="0">
                <a:cs typeface="Arial" panose="020B0604020202020204" pitchFamily="34" charset="0"/>
              </a:rPr>
              <a:t>Step 6</a:t>
            </a:r>
          </a:p>
        </p:txBody>
      </p:sp>
      <p:sp>
        <p:nvSpPr>
          <p:cNvPr id="5" name="Content Placeholder 4"/>
          <p:cNvSpPr>
            <a:spLocks noGrp="1"/>
          </p:cNvSpPr>
          <p:nvPr>
            <p:ph idx="1"/>
          </p:nvPr>
        </p:nvSpPr>
        <p:spPr/>
        <p:txBody>
          <a:bodyPr>
            <a:normAutofit/>
          </a:bodyPr>
          <a:lstStyle/>
          <a:p>
            <a:pPr marL="0" indent="0" algn="ctr">
              <a:buNone/>
            </a:pPr>
            <a:r>
              <a:rPr lang="en-US" sz="4800" dirty="0">
                <a:solidFill>
                  <a:srgbClr val="FF0000"/>
                </a:solidFill>
                <a:latin typeface="+mj-lt"/>
                <a:cs typeface="Arial" panose="020B0604020202020204" pitchFamily="34" charset="0"/>
              </a:rPr>
              <a:t>Rescuer 1</a:t>
            </a:r>
          </a:p>
          <a:p>
            <a:pPr marL="0" indent="0" algn="ctr">
              <a:buNone/>
            </a:pPr>
            <a:endParaRPr lang="en-US" sz="4800" dirty="0">
              <a:latin typeface="+mj-lt"/>
              <a:cs typeface="Arial" panose="020B0604020202020204" pitchFamily="34" charset="0"/>
            </a:endParaRPr>
          </a:p>
          <a:p>
            <a:pPr marL="0" indent="0" algn="ctr">
              <a:buNone/>
            </a:pPr>
            <a:r>
              <a:rPr lang="en-US" sz="4800" dirty="0">
                <a:latin typeface="+mj-lt"/>
                <a:cs typeface="Arial" panose="020B0604020202020204" pitchFamily="34" charset="0"/>
              </a:rPr>
              <a:t>Loosen shoulder straps and position arms above the head</a:t>
            </a:r>
          </a:p>
        </p:txBody>
      </p:sp>
    </p:spTree>
    <p:extLst>
      <p:ext uri="{BB962C8B-B14F-4D97-AF65-F5344CB8AC3E}">
        <p14:creationId xmlns:p14="http://schemas.microsoft.com/office/powerpoint/2010/main" val="652425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600" dirty="0">
                <a:cs typeface="Arial" panose="020B0604020202020204" pitchFamily="34" charset="0"/>
              </a:rPr>
              <a:t>Step 7</a:t>
            </a:r>
          </a:p>
        </p:txBody>
      </p:sp>
      <p:sp>
        <p:nvSpPr>
          <p:cNvPr id="5" name="Content Placeholder 4"/>
          <p:cNvSpPr>
            <a:spLocks noGrp="1"/>
          </p:cNvSpPr>
          <p:nvPr>
            <p:ph idx="1"/>
          </p:nvPr>
        </p:nvSpPr>
        <p:spPr/>
        <p:txBody>
          <a:bodyPr>
            <a:normAutofit/>
          </a:bodyPr>
          <a:lstStyle/>
          <a:p>
            <a:pPr marL="0" indent="0" algn="ctr">
              <a:buNone/>
            </a:pPr>
            <a:r>
              <a:rPr lang="en-US" sz="4800" dirty="0">
                <a:solidFill>
                  <a:srgbClr val="FF0000"/>
                </a:solidFill>
                <a:latin typeface="+mj-lt"/>
                <a:cs typeface="Arial" panose="020B0604020202020204" pitchFamily="34" charset="0"/>
              </a:rPr>
              <a:t>Rescuer 1</a:t>
            </a:r>
            <a:r>
              <a:rPr lang="en-US" sz="4800" dirty="0">
                <a:latin typeface="+mj-lt"/>
                <a:cs typeface="Arial" panose="020B0604020202020204" pitchFamily="34" charset="0"/>
              </a:rPr>
              <a:t> and </a:t>
            </a:r>
            <a:r>
              <a:rPr lang="en-US" sz="4800" dirty="0">
                <a:solidFill>
                  <a:schemeClr val="accent6"/>
                </a:solidFill>
                <a:latin typeface="+mj-lt"/>
                <a:cs typeface="Arial" panose="020B0604020202020204" pitchFamily="34" charset="0"/>
              </a:rPr>
              <a:t>Rescuer 3</a:t>
            </a:r>
          </a:p>
          <a:p>
            <a:pPr marL="0" indent="0" algn="ctr">
              <a:buNone/>
            </a:pPr>
            <a:endParaRPr lang="en-US" sz="4800" dirty="0">
              <a:latin typeface="+mj-lt"/>
              <a:cs typeface="Arial" panose="020B0604020202020204" pitchFamily="34" charset="0"/>
            </a:endParaRPr>
          </a:p>
          <a:p>
            <a:pPr marL="0" indent="0" algn="ctr">
              <a:buNone/>
            </a:pPr>
            <a:r>
              <a:rPr lang="en-US" sz="4800" dirty="0">
                <a:latin typeface="+mj-lt"/>
                <a:cs typeface="Arial" panose="020B0604020202020204" pitchFamily="34" charset="0"/>
              </a:rPr>
              <a:t>Work closures and jacket open, do NOT </a:t>
            </a:r>
          </a:p>
          <a:p>
            <a:pPr marL="0" indent="0" algn="ctr">
              <a:buNone/>
            </a:pPr>
            <a:r>
              <a:rPr lang="en-US" sz="4800" dirty="0">
                <a:latin typeface="+mj-lt"/>
                <a:cs typeface="Arial" panose="020B0604020202020204" pitchFamily="34" charset="0"/>
              </a:rPr>
              <a:t>interfere with chest compressions</a:t>
            </a:r>
          </a:p>
        </p:txBody>
      </p:sp>
    </p:spTree>
    <p:extLst>
      <p:ext uri="{BB962C8B-B14F-4D97-AF65-F5344CB8AC3E}">
        <p14:creationId xmlns:p14="http://schemas.microsoft.com/office/powerpoint/2010/main" val="3077527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600" dirty="0">
                <a:cs typeface="Arial" panose="020B0604020202020204" pitchFamily="34" charset="0"/>
              </a:rPr>
              <a:t>Step 8</a:t>
            </a:r>
          </a:p>
        </p:txBody>
      </p:sp>
      <p:sp>
        <p:nvSpPr>
          <p:cNvPr id="5" name="Content Placeholder 4"/>
          <p:cNvSpPr>
            <a:spLocks noGrp="1"/>
          </p:cNvSpPr>
          <p:nvPr>
            <p:ph idx="1"/>
          </p:nvPr>
        </p:nvSpPr>
        <p:spPr/>
        <p:txBody>
          <a:bodyPr>
            <a:normAutofit/>
          </a:bodyPr>
          <a:lstStyle/>
          <a:p>
            <a:pPr marL="0" indent="0" algn="ctr">
              <a:buNone/>
            </a:pPr>
            <a:r>
              <a:rPr lang="en-US" sz="4800" dirty="0">
                <a:solidFill>
                  <a:srgbClr val="FF0000"/>
                </a:solidFill>
                <a:latin typeface="+mj-lt"/>
                <a:cs typeface="Arial" panose="020B0604020202020204" pitchFamily="34" charset="0"/>
              </a:rPr>
              <a:t>Rescuer 1</a:t>
            </a:r>
            <a:endParaRPr lang="en-US" sz="4800" dirty="0">
              <a:solidFill>
                <a:srgbClr val="FFC000"/>
              </a:solidFill>
              <a:latin typeface="+mj-lt"/>
              <a:cs typeface="Arial" panose="020B0604020202020204" pitchFamily="34" charset="0"/>
            </a:endParaRPr>
          </a:p>
          <a:p>
            <a:pPr marL="0" indent="0" algn="ctr">
              <a:buNone/>
            </a:pPr>
            <a:endParaRPr lang="en-US" sz="4800" dirty="0">
              <a:latin typeface="+mj-lt"/>
              <a:cs typeface="Arial" panose="020B0604020202020204" pitchFamily="34" charset="0"/>
            </a:endParaRPr>
          </a:p>
          <a:p>
            <a:pPr marL="0" indent="0" algn="ctr">
              <a:buNone/>
            </a:pPr>
            <a:r>
              <a:rPr lang="en-US" sz="4800" dirty="0">
                <a:latin typeface="+mj-lt"/>
                <a:cs typeface="Arial" panose="020B0604020202020204" pitchFamily="34" charset="0"/>
              </a:rPr>
              <a:t>Hold the jacket and SCBA straps,</a:t>
            </a:r>
          </a:p>
          <a:p>
            <a:pPr marL="0" indent="0" algn="ctr">
              <a:buNone/>
            </a:pPr>
            <a:r>
              <a:rPr lang="en-US" sz="4800" dirty="0">
                <a:latin typeface="+mj-lt"/>
                <a:cs typeface="Arial" panose="020B0604020202020204" pitchFamily="34" charset="0"/>
              </a:rPr>
              <a:t>prepare for “PULL DOWN”</a:t>
            </a:r>
          </a:p>
        </p:txBody>
      </p:sp>
    </p:spTree>
    <p:extLst>
      <p:ext uri="{BB962C8B-B14F-4D97-AF65-F5344CB8AC3E}">
        <p14:creationId xmlns:p14="http://schemas.microsoft.com/office/powerpoint/2010/main" val="914749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600" dirty="0">
                <a:cs typeface="Arial" panose="020B0604020202020204" pitchFamily="34" charset="0"/>
              </a:rPr>
              <a:t>Step 9</a:t>
            </a:r>
          </a:p>
        </p:txBody>
      </p:sp>
      <p:sp>
        <p:nvSpPr>
          <p:cNvPr id="5" name="Content Placeholder 4"/>
          <p:cNvSpPr>
            <a:spLocks noGrp="1"/>
          </p:cNvSpPr>
          <p:nvPr>
            <p:ph idx="1"/>
          </p:nvPr>
        </p:nvSpPr>
        <p:spPr/>
        <p:txBody>
          <a:bodyPr>
            <a:normAutofit/>
          </a:bodyPr>
          <a:lstStyle/>
          <a:p>
            <a:pPr marL="0" indent="0" algn="ctr">
              <a:buNone/>
            </a:pPr>
            <a:r>
              <a:rPr lang="en-US" sz="4800" dirty="0">
                <a:solidFill>
                  <a:schemeClr val="accent6"/>
                </a:solidFill>
                <a:latin typeface="+mj-lt"/>
                <a:cs typeface="Arial" panose="020B0604020202020204" pitchFamily="34" charset="0"/>
              </a:rPr>
              <a:t>Rescuer 3</a:t>
            </a:r>
            <a:r>
              <a:rPr lang="en-US" sz="4800" dirty="0">
                <a:solidFill>
                  <a:srgbClr val="FF0000"/>
                </a:solidFill>
                <a:latin typeface="+mj-lt"/>
                <a:cs typeface="Arial" panose="020B0604020202020204" pitchFamily="34" charset="0"/>
              </a:rPr>
              <a:t> </a:t>
            </a:r>
            <a:r>
              <a:rPr lang="en-US" sz="4800" dirty="0">
                <a:latin typeface="+mj-lt"/>
                <a:cs typeface="Arial" panose="020B0604020202020204" pitchFamily="34" charset="0"/>
              </a:rPr>
              <a:t>and</a:t>
            </a:r>
            <a:r>
              <a:rPr lang="en-US" sz="4800" dirty="0">
                <a:solidFill>
                  <a:srgbClr val="FF0000"/>
                </a:solidFill>
                <a:latin typeface="+mj-lt"/>
                <a:cs typeface="Arial" panose="020B0604020202020204" pitchFamily="34" charset="0"/>
              </a:rPr>
              <a:t> </a:t>
            </a:r>
            <a:r>
              <a:rPr lang="en-US" sz="4800" dirty="0">
                <a:solidFill>
                  <a:schemeClr val="accent1"/>
                </a:solidFill>
                <a:latin typeface="+mj-lt"/>
                <a:cs typeface="Arial" panose="020B0604020202020204" pitchFamily="34" charset="0"/>
              </a:rPr>
              <a:t>Rescuer 4</a:t>
            </a:r>
          </a:p>
          <a:p>
            <a:pPr marL="0" indent="0" algn="ctr">
              <a:buNone/>
            </a:pPr>
            <a:endParaRPr lang="en-US" sz="4800" dirty="0">
              <a:latin typeface="+mj-lt"/>
              <a:cs typeface="Arial" panose="020B0604020202020204" pitchFamily="34" charset="0"/>
            </a:endParaRPr>
          </a:p>
          <a:p>
            <a:pPr marL="0" indent="0" algn="ctr">
              <a:buNone/>
            </a:pPr>
            <a:r>
              <a:rPr lang="en-US" sz="4800" dirty="0">
                <a:latin typeface="+mj-lt"/>
                <a:cs typeface="Arial" panose="020B0604020202020204" pitchFamily="34" charset="0"/>
              </a:rPr>
              <a:t>Perform “PULL DOWN” by grabbing one leg each and pulling the victim out of their gear</a:t>
            </a:r>
          </a:p>
        </p:txBody>
      </p:sp>
    </p:spTree>
    <p:extLst>
      <p:ext uri="{BB962C8B-B14F-4D97-AF65-F5344CB8AC3E}">
        <p14:creationId xmlns:p14="http://schemas.microsoft.com/office/powerpoint/2010/main" val="37418132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600" dirty="0">
                <a:cs typeface="Arial" panose="020B0604020202020204" pitchFamily="34" charset="0"/>
              </a:rPr>
              <a:t>Step 10</a:t>
            </a:r>
          </a:p>
        </p:txBody>
      </p:sp>
      <p:sp>
        <p:nvSpPr>
          <p:cNvPr id="5" name="Content Placeholder 4"/>
          <p:cNvSpPr>
            <a:spLocks noGrp="1"/>
          </p:cNvSpPr>
          <p:nvPr>
            <p:ph idx="1"/>
          </p:nvPr>
        </p:nvSpPr>
        <p:spPr/>
        <p:txBody>
          <a:bodyPr>
            <a:normAutofit/>
          </a:bodyPr>
          <a:lstStyle/>
          <a:p>
            <a:pPr marL="0" indent="0" algn="ctr">
              <a:buNone/>
            </a:pPr>
            <a:r>
              <a:rPr lang="en-US" sz="4800" b="1" i="1" dirty="0">
                <a:latin typeface="+mj-lt"/>
                <a:cs typeface="Arial" panose="020B0604020202020204" pitchFamily="34" charset="0"/>
              </a:rPr>
              <a:t>All Rescuers</a:t>
            </a:r>
          </a:p>
          <a:p>
            <a:pPr marL="0" indent="0" algn="ctr">
              <a:buNone/>
            </a:pPr>
            <a:endParaRPr lang="en-US" sz="4800" dirty="0">
              <a:latin typeface="+mj-lt"/>
              <a:cs typeface="Arial" panose="020B0604020202020204" pitchFamily="34" charset="0"/>
            </a:endParaRPr>
          </a:p>
          <a:p>
            <a:pPr marL="0" indent="0" algn="ctr">
              <a:buNone/>
            </a:pPr>
            <a:r>
              <a:rPr lang="en-US" sz="4800" dirty="0">
                <a:latin typeface="+mj-lt"/>
                <a:cs typeface="Arial" panose="020B0604020202020204" pitchFamily="34" charset="0"/>
              </a:rPr>
              <a:t>Initiate comprehensive </a:t>
            </a:r>
          </a:p>
          <a:p>
            <a:pPr marL="0" indent="0" algn="ctr">
              <a:buNone/>
            </a:pPr>
            <a:r>
              <a:rPr lang="en-US" sz="4800" dirty="0">
                <a:latin typeface="+mj-lt"/>
                <a:cs typeface="Arial" panose="020B0604020202020204" pitchFamily="34" charset="0"/>
              </a:rPr>
              <a:t>Resuscitation Bundle!</a:t>
            </a:r>
          </a:p>
        </p:txBody>
      </p:sp>
    </p:spTree>
    <p:extLst>
      <p:ext uri="{BB962C8B-B14F-4D97-AF65-F5344CB8AC3E}">
        <p14:creationId xmlns:p14="http://schemas.microsoft.com/office/powerpoint/2010/main" val="24536612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600" dirty="0">
                <a:cs typeface="Arial" panose="020B0604020202020204" pitchFamily="34" charset="0"/>
              </a:rPr>
              <a:t>See it in Action</a:t>
            </a:r>
          </a:p>
        </p:txBody>
      </p:sp>
      <p:sp>
        <p:nvSpPr>
          <p:cNvPr id="5" name="Content Placeholder 4"/>
          <p:cNvSpPr>
            <a:spLocks noGrp="1"/>
          </p:cNvSpPr>
          <p:nvPr>
            <p:ph idx="1"/>
          </p:nvPr>
        </p:nvSpPr>
        <p:spPr>
          <a:xfrm>
            <a:off x="838200" y="1825625"/>
            <a:ext cx="10515600" cy="2593975"/>
          </a:xfrm>
        </p:spPr>
        <p:txBody>
          <a:bodyPr>
            <a:normAutofit/>
          </a:bodyPr>
          <a:lstStyle/>
          <a:p>
            <a:pPr marL="0" indent="0" algn="ctr">
              <a:buNone/>
            </a:pPr>
            <a:r>
              <a:rPr lang="en-US" sz="4800" dirty="0">
                <a:hlinkClick r:id="rId4"/>
              </a:rPr>
              <a:t>https://www.youtube.com/watch?v=SeNZnm_ayiA&amp;list=PLp3fuoGv1jSMebNNvIoemNv8fG7ukJStE&amp;index=3</a:t>
            </a:r>
            <a:endParaRPr lang="en-US" sz="4800" dirty="0">
              <a:latin typeface="+mj-lt"/>
              <a:cs typeface="Arial" panose="020B0604020202020204" pitchFamily="34" charset="0"/>
            </a:endParaRPr>
          </a:p>
        </p:txBody>
      </p:sp>
    </p:spTree>
    <p:extLst>
      <p:ext uri="{BB962C8B-B14F-4D97-AF65-F5344CB8AC3E}">
        <p14:creationId xmlns:p14="http://schemas.microsoft.com/office/powerpoint/2010/main" val="3586875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60F0-6D90-4AA7-BB5C-57A1871401A3}"/>
              </a:ext>
            </a:extLst>
          </p:cNvPr>
          <p:cNvSpPr>
            <a:spLocks noGrp="1"/>
          </p:cNvSpPr>
          <p:nvPr>
            <p:ph type="title"/>
          </p:nvPr>
        </p:nvSpPr>
        <p:spPr/>
        <p:txBody>
          <a:bodyPr/>
          <a:lstStyle/>
          <a:p>
            <a:r>
              <a:rPr lang="en-US" b="1" dirty="0">
                <a:latin typeface="Bahnschrift" panose="020B0502040204020203" pitchFamily="34" charset="0"/>
              </a:rPr>
              <a:t>Materials Needed For This Lesson</a:t>
            </a:r>
          </a:p>
        </p:txBody>
      </p:sp>
      <p:sp>
        <p:nvSpPr>
          <p:cNvPr id="3" name="Content Placeholder 2">
            <a:extLst>
              <a:ext uri="{FF2B5EF4-FFF2-40B4-BE49-F238E27FC236}">
                <a16:creationId xmlns:a16="http://schemas.microsoft.com/office/drawing/2014/main" id="{E7A6B5A5-E63F-425A-8C4B-ACC30C3C4C47}"/>
              </a:ext>
            </a:extLst>
          </p:cNvPr>
          <p:cNvSpPr>
            <a:spLocks noGrp="1"/>
          </p:cNvSpPr>
          <p:nvPr>
            <p:ph idx="1"/>
          </p:nvPr>
        </p:nvSpPr>
        <p:spPr/>
        <p:txBody>
          <a:bodyPr>
            <a:normAutofit/>
          </a:bodyPr>
          <a:lstStyle/>
          <a:p>
            <a:r>
              <a:rPr lang="en-US" dirty="0">
                <a:latin typeface="Bahnschrift" panose="020B0502040204020203" pitchFamily="34" charset="0"/>
              </a:rPr>
              <a:t>Structural firefighting turnout gear, including gloves and hood. </a:t>
            </a:r>
          </a:p>
          <a:p>
            <a:r>
              <a:rPr lang="en-US" dirty="0">
                <a:latin typeface="Bahnschrift" panose="020B0502040204020203" pitchFamily="34" charset="0"/>
              </a:rPr>
              <a:t>Self-Contained Breathing Apparatus (SCBA)</a:t>
            </a:r>
          </a:p>
          <a:p>
            <a:r>
              <a:rPr lang="en-US" dirty="0">
                <a:latin typeface="Bahnschrift" panose="020B0502040204020203" pitchFamily="34" charset="0"/>
              </a:rPr>
              <a:t>Township Fire SOG 2-1-6</a:t>
            </a:r>
          </a:p>
          <a:p>
            <a:r>
              <a:rPr lang="en-US" dirty="0">
                <a:latin typeface="Bahnschrift" panose="020B0502040204020203" pitchFamily="34" charset="0"/>
              </a:rPr>
              <a:t>Township Fire SOG 2-1-7</a:t>
            </a:r>
          </a:p>
          <a:p>
            <a:r>
              <a:rPr lang="en-US" dirty="0">
                <a:latin typeface="Bahnschrift" panose="020B0502040204020203" pitchFamily="34" charset="0"/>
              </a:rPr>
              <a:t>Fundamentals of Firefighter Skills and Hazardous Materials Response, Fourth Edition</a:t>
            </a:r>
          </a:p>
        </p:txBody>
      </p:sp>
    </p:spTree>
    <p:extLst>
      <p:ext uri="{BB962C8B-B14F-4D97-AF65-F5344CB8AC3E}">
        <p14:creationId xmlns:p14="http://schemas.microsoft.com/office/powerpoint/2010/main" val="1272588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arn(inVertical)">
                                      <p:cBhvr>
                                        <p:cTn id="16" dur="500"/>
                                        <p:tgtEl>
                                          <p:spTgt spid="3">
                                            <p:txEl>
                                              <p:pRg st="4" end="4"/>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60F0-6D90-4AA7-BB5C-57A1871401A3}"/>
              </a:ext>
            </a:extLst>
          </p:cNvPr>
          <p:cNvSpPr>
            <a:spLocks noGrp="1"/>
          </p:cNvSpPr>
          <p:nvPr>
            <p:ph type="title"/>
          </p:nvPr>
        </p:nvSpPr>
        <p:spPr/>
        <p:txBody>
          <a:bodyPr/>
          <a:lstStyle/>
          <a:p>
            <a:r>
              <a:rPr lang="en-US" b="1" dirty="0">
                <a:latin typeface="Bahnschrift" panose="020B0502040204020203" pitchFamily="34" charset="0"/>
              </a:rPr>
              <a:t>SCBA/PPE Safety</a:t>
            </a:r>
          </a:p>
        </p:txBody>
      </p:sp>
      <p:sp>
        <p:nvSpPr>
          <p:cNvPr id="3" name="Content Placeholder 2">
            <a:extLst>
              <a:ext uri="{FF2B5EF4-FFF2-40B4-BE49-F238E27FC236}">
                <a16:creationId xmlns:a16="http://schemas.microsoft.com/office/drawing/2014/main" id="{E7A6B5A5-E63F-425A-8C4B-ACC30C3C4C47}"/>
              </a:ext>
            </a:extLst>
          </p:cNvPr>
          <p:cNvSpPr>
            <a:spLocks noGrp="1"/>
          </p:cNvSpPr>
          <p:nvPr>
            <p:ph idx="1"/>
          </p:nvPr>
        </p:nvSpPr>
        <p:spPr/>
        <p:txBody>
          <a:bodyPr>
            <a:normAutofit/>
          </a:bodyPr>
          <a:lstStyle/>
          <a:p>
            <a:r>
              <a:rPr lang="en-US" dirty="0">
                <a:latin typeface="Bahnschrift" panose="020B0502040204020203" pitchFamily="34" charset="0"/>
              </a:rPr>
              <a:t>1. Why do we wear SCBA and Personal Protective Equipment?</a:t>
            </a:r>
          </a:p>
          <a:p>
            <a:pPr lvl="1"/>
            <a:r>
              <a:rPr lang="en-US" dirty="0">
                <a:latin typeface="Bahnschrift" panose="020B0502040204020203" pitchFamily="34" charset="0"/>
              </a:rPr>
              <a:t>PPE is designed to protect against a </a:t>
            </a:r>
            <a:r>
              <a:rPr lang="en-US" dirty="0">
                <a:solidFill>
                  <a:srgbClr val="FF0000"/>
                </a:solidFill>
                <a:latin typeface="Bahnschrift" panose="020B0502040204020203" pitchFamily="34" charset="0"/>
              </a:rPr>
              <a:t>limited</a:t>
            </a:r>
            <a:r>
              <a:rPr lang="en-US" dirty="0">
                <a:latin typeface="Bahnschrift" panose="020B0502040204020203" pitchFamily="34" charset="0"/>
              </a:rPr>
              <a:t> amount of heat.</a:t>
            </a:r>
          </a:p>
          <a:p>
            <a:pPr lvl="2"/>
            <a:r>
              <a:rPr lang="en-US" dirty="0">
                <a:latin typeface="Bahnschrift" panose="020B0502040204020203" pitchFamily="34" charset="0"/>
              </a:rPr>
              <a:t>Different PPE for different activities</a:t>
            </a:r>
          </a:p>
          <a:p>
            <a:pPr lvl="3"/>
            <a:r>
              <a:rPr lang="en-US" dirty="0">
                <a:latin typeface="Bahnschrift" panose="020B0502040204020203" pitchFamily="34" charset="0"/>
              </a:rPr>
              <a:t>Structural</a:t>
            </a:r>
          </a:p>
          <a:p>
            <a:pPr lvl="3"/>
            <a:r>
              <a:rPr lang="en-US" dirty="0">
                <a:latin typeface="Bahnschrift" panose="020B0502040204020203" pitchFamily="34" charset="0"/>
              </a:rPr>
              <a:t>Wildland</a:t>
            </a:r>
          </a:p>
          <a:p>
            <a:pPr lvl="3"/>
            <a:r>
              <a:rPr lang="en-US" dirty="0">
                <a:latin typeface="Bahnschrift" panose="020B0502040204020203" pitchFamily="34" charset="0"/>
              </a:rPr>
              <a:t>Haz Mat</a:t>
            </a:r>
          </a:p>
          <a:p>
            <a:pPr lvl="3"/>
            <a:r>
              <a:rPr lang="en-US" dirty="0">
                <a:latin typeface="Bahnschrift" panose="020B0502040204020203" pitchFamily="34" charset="0"/>
              </a:rPr>
              <a:t>EMS</a:t>
            </a:r>
          </a:p>
          <a:p>
            <a:pPr lvl="1"/>
            <a:r>
              <a:rPr lang="en-US" dirty="0">
                <a:latin typeface="Bahnschrift" panose="020B0502040204020203" pitchFamily="34" charset="0"/>
              </a:rPr>
              <a:t>Protect our lungs from airborne contaminants and carcinogens.</a:t>
            </a:r>
          </a:p>
          <a:p>
            <a:pPr lvl="1"/>
            <a:r>
              <a:rPr lang="en-US" dirty="0">
                <a:latin typeface="Bahnschrift" panose="020B0502040204020203" pitchFamily="34" charset="0"/>
              </a:rPr>
              <a:t>Maintain breathing air in IDLH environments.</a:t>
            </a:r>
          </a:p>
        </p:txBody>
      </p:sp>
    </p:spTree>
    <p:extLst>
      <p:ext uri="{BB962C8B-B14F-4D97-AF65-F5344CB8AC3E}">
        <p14:creationId xmlns:p14="http://schemas.microsoft.com/office/powerpoint/2010/main" val="1039979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arn(inVertical)">
                                      <p:cBhvr>
                                        <p:cTn id="26" dur="500"/>
                                        <p:tgtEl>
                                          <p:spTgt spid="3">
                                            <p:txEl>
                                              <p:pRg st="5" end="5"/>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arn(inVertical)">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circle(in)">
                                      <p:cBhvr>
                                        <p:cTn id="34" dur="20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circle(in)">
                                      <p:cBhvr>
                                        <p:cTn id="39"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60F0-6D90-4AA7-BB5C-57A1871401A3}"/>
              </a:ext>
            </a:extLst>
          </p:cNvPr>
          <p:cNvSpPr>
            <a:spLocks noGrp="1"/>
          </p:cNvSpPr>
          <p:nvPr>
            <p:ph type="title"/>
          </p:nvPr>
        </p:nvSpPr>
        <p:spPr/>
        <p:txBody>
          <a:bodyPr/>
          <a:lstStyle/>
          <a:p>
            <a:r>
              <a:rPr lang="en-US" b="1" dirty="0">
                <a:latin typeface="Bahnschrift" panose="020B0502040204020203" pitchFamily="34" charset="0"/>
              </a:rPr>
              <a:t>SCBA/PPE Safety </a:t>
            </a:r>
            <a:r>
              <a:rPr lang="en-US" b="1" dirty="0" err="1">
                <a:latin typeface="Bahnschrift" panose="020B0502040204020203" pitchFamily="34" charset="0"/>
              </a:rPr>
              <a:t>con’t</a:t>
            </a:r>
            <a:r>
              <a:rPr lang="en-US" b="1" dirty="0">
                <a:latin typeface="Bahnschrift" panose="020B0502040204020203" pitchFamily="34" charset="0"/>
              </a:rPr>
              <a:t>.</a:t>
            </a:r>
          </a:p>
        </p:txBody>
      </p:sp>
      <p:sp>
        <p:nvSpPr>
          <p:cNvPr id="3" name="Content Placeholder 2">
            <a:extLst>
              <a:ext uri="{FF2B5EF4-FFF2-40B4-BE49-F238E27FC236}">
                <a16:creationId xmlns:a16="http://schemas.microsoft.com/office/drawing/2014/main" id="{E7A6B5A5-E63F-425A-8C4B-ACC30C3C4C47}"/>
              </a:ext>
            </a:extLst>
          </p:cNvPr>
          <p:cNvSpPr>
            <a:spLocks noGrp="1"/>
          </p:cNvSpPr>
          <p:nvPr>
            <p:ph idx="1"/>
          </p:nvPr>
        </p:nvSpPr>
        <p:spPr>
          <a:xfrm>
            <a:off x="838200" y="1825625"/>
            <a:ext cx="6651812" cy="2921187"/>
          </a:xfrm>
        </p:spPr>
        <p:txBody>
          <a:bodyPr>
            <a:normAutofit/>
          </a:bodyPr>
          <a:lstStyle/>
          <a:p>
            <a:r>
              <a:rPr lang="en-US" dirty="0">
                <a:latin typeface="Bahnschrift" panose="020B0502040204020203" pitchFamily="34" charset="0"/>
              </a:rPr>
              <a:t>How Does Structural PPE protect us?</a:t>
            </a:r>
          </a:p>
          <a:p>
            <a:pPr lvl="1"/>
            <a:r>
              <a:rPr lang="en-US" dirty="0">
                <a:latin typeface="Bahnschrift" panose="020B0502040204020203" pitchFamily="34" charset="0"/>
              </a:rPr>
              <a:t>Provides thermal protection.</a:t>
            </a:r>
          </a:p>
          <a:p>
            <a:pPr lvl="1"/>
            <a:r>
              <a:rPr lang="en-US" dirty="0">
                <a:latin typeface="Bahnschrift" panose="020B0502040204020203" pitchFamily="34" charset="0"/>
              </a:rPr>
              <a:t>Repels water</a:t>
            </a:r>
          </a:p>
          <a:p>
            <a:pPr lvl="1"/>
            <a:r>
              <a:rPr lang="en-US" dirty="0">
                <a:latin typeface="Bahnschrift" panose="020B0502040204020203" pitchFamily="34" charset="0"/>
              </a:rPr>
              <a:t>Provides impact protection</a:t>
            </a:r>
          </a:p>
          <a:p>
            <a:pPr lvl="1"/>
            <a:r>
              <a:rPr lang="en-US" dirty="0">
                <a:latin typeface="Bahnschrift" panose="020B0502040204020203" pitchFamily="34" charset="0"/>
              </a:rPr>
              <a:t>Protects against cuts and abrasions</a:t>
            </a:r>
          </a:p>
          <a:p>
            <a:pPr lvl="1"/>
            <a:r>
              <a:rPr lang="en-US" dirty="0">
                <a:latin typeface="Bahnschrift" panose="020B0502040204020203" pitchFamily="34" charset="0"/>
              </a:rPr>
              <a:t>Furnishes padding against injury</a:t>
            </a:r>
          </a:p>
          <a:p>
            <a:pPr lvl="1"/>
            <a:r>
              <a:rPr lang="en-US" dirty="0">
                <a:latin typeface="Bahnschrift" panose="020B0502040204020203" pitchFamily="34" charset="0"/>
              </a:rPr>
              <a:t>Provides respiratory protection</a:t>
            </a:r>
          </a:p>
          <a:p>
            <a:endParaRPr lang="en-US" dirty="0">
              <a:latin typeface="Bahnschrift" panose="020B0502040204020203" pitchFamily="34" charset="0"/>
            </a:endParaRPr>
          </a:p>
        </p:txBody>
      </p:sp>
    </p:spTree>
    <p:extLst>
      <p:ext uri="{BB962C8B-B14F-4D97-AF65-F5344CB8AC3E}">
        <p14:creationId xmlns:p14="http://schemas.microsoft.com/office/powerpoint/2010/main" val="3393211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additive="base">
                                        <p:cTn id="1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additive="base">
                                        <p:cTn id="2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calcmode="lin" valueType="num">
                                      <p:cBhvr additive="base">
                                        <p:cTn id="3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60F0-6D90-4AA7-BB5C-57A1871401A3}"/>
              </a:ext>
            </a:extLst>
          </p:cNvPr>
          <p:cNvSpPr>
            <a:spLocks noGrp="1"/>
          </p:cNvSpPr>
          <p:nvPr>
            <p:ph type="title"/>
          </p:nvPr>
        </p:nvSpPr>
        <p:spPr/>
        <p:txBody>
          <a:bodyPr/>
          <a:lstStyle/>
          <a:p>
            <a:r>
              <a:rPr lang="en-US" b="1" dirty="0">
                <a:latin typeface="Bahnschrift" panose="020B0502040204020203" pitchFamily="34" charset="0"/>
              </a:rPr>
              <a:t>SCBA/PPE Safety </a:t>
            </a:r>
            <a:r>
              <a:rPr lang="en-US" b="1" dirty="0" err="1">
                <a:latin typeface="Bahnschrift" panose="020B0502040204020203" pitchFamily="34" charset="0"/>
              </a:rPr>
              <a:t>con’t</a:t>
            </a:r>
            <a:r>
              <a:rPr lang="en-US" b="1" dirty="0">
                <a:latin typeface="Bahnschrift" panose="020B0502040204020203" pitchFamily="34" charset="0"/>
              </a:rPr>
              <a:t>.</a:t>
            </a:r>
          </a:p>
        </p:txBody>
      </p:sp>
      <p:sp>
        <p:nvSpPr>
          <p:cNvPr id="3" name="Content Placeholder 2">
            <a:extLst>
              <a:ext uri="{FF2B5EF4-FFF2-40B4-BE49-F238E27FC236}">
                <a16:creationId xmlns:a16="http://schemas.microsoft.com/office/drawing/2014/main" id="{E7A6B5A5-E63F-425A-8C4B-ACC30C3C4C47}"/>
              </a:ext>
            </a:extLst>
          </p:cNvPr>
          <p:cNvSpPr>
            <a:spLocks noGrp="1"/>
          </p:cNvSpPr>
          <p:nvPr>
            <p:ph idx="1"/>
          </p:nvPr>
        </p:nvSpPr>
        <p:spPr/>
        <p:txBody>
          <a:bodyPr>
            <a:normAutofit/>
          </a:bodyPr>
          <a:lstStyle/>
          <a:p>
            <a:pPr marL="0" indent="0">
              <a:buNone/>
            </a:pPr>
            <a:r>
              <a:rPr lang="en-US" dirty="0">
                <a:latin typeface="Bahnschrift" panose="020B0502040204020203" pitchFamily="34" charset="0"/>
              </a:rPr>
              <a:t>Why that helmet?</a:t>
            </a:r>
          </a:p>
          <a:p>
            <a:pPr lvl="1"/>
            <a:r>
              <a:rPr lang="en-US" dirty="0">
                <a:latin typeface="Bahnschrift" panose="020B0502040204020203" pitchFamily="34" charset="0"/>
              </a:rPr>
              <a:t>Provides thermal protection.</a:t>
            </a:r>
          </a:p>
          <a:p>
            <a:pPr lvl="1"/>
            <a:r>
              <a:rPr lang="en-US" dirty="0">
                <a:latin typeface="Bahnschrift" panose="020B0502040204020203" pitchFamily="34" charset="0"/>
              </a:rPr>
              <a:t>Protects the head from falling debris and the ears with the included flaps.</a:t>
            </a:r>
          </a:p>
          <a:p>
            <a:pPr lvl="1"/>
            <a:r>
              <a:rPr lang="en-US" dirty="0">
                <a:latin typeface="Bahnschrift" panose="020B0502040204020203" pitchFamily="34" charset="0"/>
              </a:rPr>
              <a:t>Deflects water away from the head and neck.</a:t>
            </a:r>
          </a:p>
          <a:p>
            <a:pPr lvl="1"/>
            <a:r>
              <a:rPr lang="en-US" dirty="0">
                <a:latin typeface="Bahnschrift" panose="020B0502040204020203" pitchFamily="34" charset="0"/>
              </a:rPr>
              <a:t>Provides impact protection, outer shell, in conjunction with the inner suspension liner protects against falling objects</a:t>
            </a:r>
          </a:p>
          <a:p>
            <a:pPr lvl="1"/>
            <a:r>
              <a:rPr lang="en-US" dirty="0">
                <a:latin typeface="Bahnschrift" panose="020B0502040204020203" pitchFamily="34" charset="0"/>
              </a:rPr>
              <a:t>Usually has one type of built-in or external eye protection. </a:t>
            </a:r>
          </a:p>
          <a:p>
            <a:endParaRPr lang="en-US" dirty="0">
              <a:latin typeface="Bahnschrift" panose="020B0502040204020203" pitchFamily="34" charset="0"/>
            </a:endParaRPr>
          </a:p>
        </p:txBody>
      </p:sp>
    </p:spTree>
    <p:extLst>
      <p:ext uri="{BB962C8B-B14F-4D97-AF65-F5344CB8AC3E}">
        <p14:creationId xmlns:p14="http://schemas.microsoft.com/office/powerpoint/2010/main" val="1203560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60F0-6D90-4AA7-BB5C-57A1871401A3}"/>
              </a:ext>
            </a:extLst>
          </p:cNvPr>
          <p:cNvSpPr>
            <a:spLocks noGrp="1"/>
          </p:cNvSpPr>
          <p:nvPr>
            <p:ph type="title"/>
          </p:nvPr>
        </p:nvSpPr>
        <p:spPr/>
        <p:txBody>
          <a:bodyPr/>
          <a:lstStyle/>
          <a:p>
            <a:r>
              <a:rPr lang="en-US" b="1" dirty="0">
                <a:latin typeface="Bahnschrift" panose="020B0502040204020203" pitchFamily="34" charset="0"/>
              </a:rPr>
              <a:t>SCBA/PPE Safety </a:t>
            </a:r>
            <a:r>
              <a:rPr lang="en-US" b="1" dirty="0" err="1">
                <a:latin typeface="Bahnschrift" panose="020B0502040204020203" pitchFamily="34" charset="0"/>
              </a:rPr>
              <a:t>con’t</a:t>
            </a:r>
            <a:r>
              <a:rPr lang="en-US" b="1" dirty="0">
                <a:latin typeface="Bahnschrift" panose="020B0502040204020203" pitchFamily="34" charset="0"/>
              </a:rPr>
              <a:t>.</a:t>
            </a:r>
          </a:p>
        </p:txBody>
      </p:sp>
      <p:sp>
        <p:nvSpPr>
          <p:cNvPr id="3" name="Content Placeholder 2">
            <a:extLst>
              <a:ext uri="{FF2B5EF4-FFF2-40B4-BE49-F238E27FC236}">
                <a16:creationId xmlns:a16="http://schemas.microsoft.com/office/drawing/2014/main" id="{E7A6B5A5-E63F-425A-8C4B-ACC30C3C4C47}"/>
              </a:ext>
            </a:extLst>
          </p:cNvPr>
          <p:cNvSpPr>
            <a:spLocks noGrp="1"/>
          </p:cNvSpPr>
          <p:nvPr>
            <p:ph idx="1"/>
          </p:nvPr>
        </p:nvSpPr>
        <p:spPr>
          <a:xfrm>
            <a:off x="838200" y="1825625"/>
            <a:ext cx="10515600" cy="3230469"/>
          </a:xfrm>
        </p:spPr>
        <p:txBody>
          <a:bodyPr>
            <a:normAutofit/>
          </a:bodyPr>
          <a:lstStyle/>
          <a:p>
            <a:r>
              <a:rPr lang="en-US" dirty="0">
                <a:latin typeface="Bahnschrift" panose="020B0502040204020203" pitchFamily="34" charset="0"/>
              </a:rPr>
              <a:t>Protective hood</a:t>
            </a:r>
          </a:p>
          <a:p>
            <a:pPr lvl="1"/>
            <a:r>
              <a:rPr lang="en-US" dirty="0">
                <a:latin typeface="Bahnschrift" panose="020B0502040204020203" pitchFamily="34" charset="0"/>
              </a:rPr>
              <a:t>Provides thermal protection for head and neck when head is turned, or neck is flexed.</a:t>
            </a:r>
          </a:p>
          <a:p>
            <a:pPr lvl="1"/>
            <a:r>
              <a:rPr lang="en-US" dirty="0">
                <a:latin typeface="Bahnschrift" panose="020B0502040204020203" pitchFamily="34" charset="0"/>
              </a:rPr>
              <a:t>Constructed of Nomex, PBI or carbon fiber.</a:t>
            </a:r>
          </a:p>
          <a:p>
            <a:pPr lvl="1"/>
            <a:r>
              <a:rPr lang="en-US" dirty="0">
                <a:latin typeface="Bahnschrift" panose="020B0502040204020203" pitchFamily="34" charset="0"/>
              </a:rPr>
              <a:t>Hoods are worn over the SCBA facepiece but under the helmet.</a:t>
            </a:r>
          </a:p>
          <a:p>
            <a:pPr lvl="1"/>
            <a:r>
              <a:rPr lang="en-US" dirty="0">
                <a:latin typeface="Bahnschrift" panose="020B0502040204020203" pitchFamily="34" charset="0"/>
              </a:rPr>
              <a:t>Hood must fit snugly around the clear area of the facepiece so vision is not compromised, and hot gases cannot leak between the facepiece and hood.</a:t>
            </a:r>
          </a:p>
        </p:txBody>
      </p:sp>
    </p:spTree>
    <p:extLst>
      <p:ext uri="{BB962C8B-B14F-4D97-AF65-F5344CB8AC3E}">
        <p14:creationId xmlns:p14="http://schemas.microsoft.com/office/powerpoint/2010/main" val="3808466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60F0-6D90-4AA7-BB5C-57A1871401A3}"/>
              </a:ext>
            </a:extLst>
          </p:cNvPr>
          <p:cNvSpPr>
            <a:spLocks noGrp="1"/>
          </p:cNvSpPr>
          <p:nvPr>
            <p:ph type="title"/>
          </p:nvPr>
        </p:nvSpPr>
        <p:spPr/>
        <p:txBody>
          <a:bodyPr/>
          <a:lstStyle/>
          <a:p>
            <a:r>
              <a:rPr lang="en-US" b="1" dirty="0">
                <a:latin typeface="Bahnschrift" panose="020B0502040204020203" pitchFamily="34" charset="0"/>
              </a:rPr>
              <a:t>SCBA/PPE Safety </a:t>
            </a:r>
            <a:r>
              <a:rPr lang="en-US" b="1" dirty="0" err="1">
                <a:latin typeface="Bahnschrift" panose="020B0502040204020203" pitchFamily="34" charset="0"/>
              </a:rPr>
              <a:t>con’t</a:t>
            </a:r>
            <a:r>
              <a:rPr lang="en-US" b="1" dirty="0">
                <a:latin typeface="Bahnschrift" panose="020B0502040204020203" pitchFamily="34" charset="0"/>
              </a:rPr>
              <a:t>.</a:t>
            </a:r>
          </a:p>
        </p:txBody>
      </p:sp>
      <p:sp>
        <p:nvSpPr>
          <p:cNvPr id="3" name="Content Placeholder 2">
            <a:extLst>
              <a:ext uri="{FF2B5EF4-FFF2-40B4-BE49-F238E27FC236}">
                <a16:creationId xmlns:a16="http://schemas.microsoft.com/office/drawing/2014/main" id="{E7A6B5A5-E63F-425A-8C4B-ACC30C3C4C47}"/>
              </a:ext>
            </a:extLst>
          </p:cNvPr>
          <p:cNvSpPr>
            <a:spLocks noGrp="1"/>
          </p:cNvSpPr>
          <p:nvPr>
            <p:ph idx="1"/>
          </p:nvPr>
        </p:nvSpPr>
        <p:spPr/>
        <p:txBody>
          <a:bodyPr>
            <a:normAutofit/>
          </a:bodyPr>
          <a:lstStyle/>
          <a:p>
            <a:r>
              <a:rPr lang="en-US" dirty="0">
                <a:latin typeface="Bahnschrift" panose="020B0502040204020203" pitchFamily="34" charset="0"/>
              </a:rPr>
              <a:t>Turnout Coats and Pants</a:t>
            </a:r>
          </a:p>
          <a:p>
            <a:pPr lvl="1"/>
            <a:r>
              <a:rPr lang="en-US" dirty="0">
                <a:latin typeface="Bahnschrift" panose="020B0502040204020203" pitchFamily="34" charset="0"/>
              </a:rPr>
              <a:t>Constructed of three layers; Nomex/PBI outer shell, a moisture barrier which is attached to the inner thermal barrier.</a:t>
            </a:r>
          </a:p>
          <a:p>
            <a:pPr lvl="1"/>
            <a:r>
              <a:rPr lang="en-US" dirty="0">
                <a:latin typeface="Bahnschrift" panose="020B0502040204020203" pitchFamily="34" charset="0"/>
              </a:rPr>
              <a:t>The moisture barrier prevents the transfer of steam, water and other fluids to the skin. The barrier is critical as it protects against superheated steam which is created when large amounts of water is applied to fire thereby engulfing firefighters and burn unprotected skin.</a:t>
            </a:r>
          </a:p>
          <a:p>
            <a:pPr lvl="1"/>
            <a:r>
              <a:rPr lang="en-US" dirty="0">
                <a:latin typeface="Bahnschrift" panose="020B0502040204020203" pitchFamily="34" charset="0"/>
              </a:rPr>
              <a:t>Coats come in two sizes, long and short and must be matched to the correct turnout pants to ensure that the midsection is covered if the firefighter raises their arms over their head.</a:t>
            </a:r>
          </a:p>
          <a:p>
            <a:endParaRPr lang="en-US" dirty="0">
              <a:latin typeface="Bahnschrift" panose="020B0502040204020203" pitchFamily="34" charset="0"/>
            </a:endParaRPr>
          </a:p>
        </p:txBody>
      </p:sp>
    </p:spTree>
    <p:extLst>
      <p:ext uri="{BB962C8B-B14F-4D97-AF65-F5344CB8AC3E}">
        <p14:creationId xmlns:p14="http://schemas.microsoft.com/office/powerpoint/2010/main" val="359391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25000" r="2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60F0-6D90-4AA7-BB5C-57A1871401A3}"/>
              </a:ext>
            </a:extLst>
          </p:cNvPr>
          <p:cNvSpPr>
            <a:spLocks noGrp="1"/>
          </p:cNvSpPr>
          <p:nvPr>
            <p:ph type="title"/>
          </p:nvPr>
        </p:nvSpPr>
        <p:spPr/>
        <p:txBody>
          <a:bodyPr/>
          <a:lstStyle/>
          <a:p>
            <a:r>
              <a:rPr lang="en-US" b="1" dirty="0">
                <a:latin typeface="Bahnschrift" panose="020B0502040204020203" pitchFamily="34" charset="0"/>
              </a:rPr>
              <a:t>SCBA/PPE Safety </a:t>
            </a:r>
            <a:r>
              <a:rPr lang="en-US" b="1" dirty="0" err="1">
                <a:latin typeface="Bahnschrift" panose="020B0502040204020203" pitchFamily="34" charset="0"/>
              </a:rPr>
              <a:t>con’t</a:t>
            </a:r>
            <a:r>
              <a:rPr lang="en-US" b="1" dirty="0">
                <a:latin typeface="Bahnschrift" panose="020B0502040204020203" pitchFamily="34" charset="0"/>
              </a:rPr>
              <a:t>.</a:t>
            </a:r>
          </a:p>
        </p:txBody>
      </p:sp>
      <p:sp>
        <p:nvSpPr>
          <p:cNvPr id="3" name="Content Placeholder 2">
            <a:extLst>
              <a:ext uri="{FF2B5EF4-FFF2-40B4-BE49-F238E27FC236}">
                <a16:creationId xmlns:a16="http://schemas.microsoft.com/office/drawing/2014/main" id="{E7A6B5A5-E63F-425A-8C4B-ACC30C3C4C47}"/>
              </a:ext>
            </a:extLst>
          </p:cNvPr>
          <p:cNvSpPr>
            <a:spLocks noGrp="1"/>
          </p:cNvSpPr>
          <p:nvPr>
            <p:ph idx="1"/>
          </p:nvPr>
        </p:nvSpPr>
        <p:spPr/>
        <p:txBody>
          <a:bodyPr>
            <a:normAutofit/>
          </a:bodyPr>
          <a:lstStyle/>
          <a:p>
            <a:r>
              <a:rPr lang="en-US" dirty="0">
                <a:latin typeface="Bahnschrift" panose="020B0502040204020203" pitchFamily="34" charset="0"/>
              </a:rPr>
              <a:t>Limitations</a:t>
            </a:r>
          </a:p>
          <a:p>
            <a:pPr lvl="1"/>
            <a:r>
              <a:rPr lang="en-US" dirty="0">
                <a:latin typeface="Bahnschrift" panose="020B0502040204020203" pitchFamily="34" charset="0"/>
              </a:rPr>
              <a:t>To provide protection, each component must be properly donned and correctly secured.</a:t>
            </a:r>
          </a:p>
          <a:p>
            <a:pPr lvl="1"/>
            <a:r>
              <a:rPr lang="en-US" dirty="0">
                <a:latin typeface="Bahnschrift" panose="020B0502040204020203" pitchFamily="34" charset="0"/>
              </a:rPr>
              <a:t>The ensemble is not easy to don. </a:t>
            </a:r>
          </a:p>
          <a:p>
            <a:pPr lvl="1"/>
            <a:r>
              <a:rPr lang="en-US" dirty="0">
                <a:latin typeface="Bahnschrift" panose="020B0502040204020203" pitchFamily="34" charset="0"/>
              </a:rPr>
              <a:t>Donning takes practice to be able to do it quickly and correctly.</a:t>
            </a:r>
          </a:p>
          <a:p>
            <a:pPr lvl="1"/>
            <a:r>
              <a:rPr lang="en-US" dirty="0">
                <a:latin typeface="Bahnschrift" panose="020B0502040204020203" pitchFamily="34" charset="0"/>
              </a:rPr>
              <a:t>PPE is heavy and can add 50lbs of additional weight.</a:t>
            </a:r>
          </a:p>
          <a:p>
            <a:pPr lvl="1"/>
            <a:r>
              <a:rPr lang="en-US" dirty="0">
                <a:latin typeface="Bahnschrift" panose="020B0502040204020203" pitchFamily="34" charset="0"/>
              </a:rPr>
              <a:t>As well as keeping moisture out, PPE keeps moisture in making it difficult for the body to cool itself.</a:t>
            </a:r>
          </a:p>
          <a:p>
            <a:pPr lvl="1"/>
            <a:r>
              <a:rPr lang="en-US" dirty="0">
                <a:latin typeface="Bahnschrift" panose="020B0502040204020203" pitchFamily="34" charset="0"/>
              </a:rPr>
              <a:t>Senses are dulled wearing heavy gloves, facepieces and turnout gear.</a:t>
            </a:r>
          </a:p>
          <a:p>
            <a:endParaRPr lang="en-US" dirty="0">
              <a:latin typeface="Bahnschrift" panose="020B0502040204020203" pitchFamily="34" charset="0"/>
            </a:endParaRPr>
          </a:p>
        </p:txBody>
      </p:sp>
    </p:spTree>
    <p:extLst>
      <p:ext uri="{BB962C8B-B14F-4D97-AF65-F5344CB8AC3E}">
        <p14:creationId xmlns:p14="http://schemas.microsoft.com/office/powerpoint/2010/main" val="1869440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560</TotalTime>
  <Words>1714</Words>
  <Application>Microsoft Office PowerPoint</Application>
  <PresentationFormat>Widescreen</PresentationFormat>
  <Paragraphs>186</Paragraphs>
  <Slides>28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Bahnschrift</vt:lpstr>
      <vt:lpstr>Calibri</vt:lpstr>
      <vt:lpstr>Calibri Light</vt:lpstr>
      <vt:lpstr>Courier New</vt:lpstr>
      <vt:lpstr>Symbol</vt:lpstr>
      <vt:lpstr>Wingdings</vt:lpstr>
      <vt:lpstr>Office Theme</vt:lpstr>
      <vt:lpstr>SCBA/PPE Refresher &amp;  RIT CPR</vt:lpstr>
      <vt:lpstr>Objectives</vt:lpstr>
      <vt:lpstr>Materials Needed For This Lesson</vt:lpstr>
      <vt:lpstr>SCBA/PPE Safety</vt:lpstr>
      <vt:lpstr>SCBA/PPE Safety con’t.</vt:lpstr>
      <vt:lpstr>SCBA/PPE Safety con’t.</vt:lpstr>
      <vt:lpstr>SCBA/PPE Safety con’t.</vt:lpstr>
      <vt:lpstr>SCBA/PPE Safety con’t.</vt:lpstr>
      <vt:lpstr>SCBA/PPE Safety con’t.</vt:lpstr>
      <vt:lpstr>Donning PPE</vt:lpstr>
      <vt:lpstr>Donning PPE con’t.</vt:lpstr>
      <vt:lpstr>SCBA Pre-Check</vt:lpstr>
      <vt:lpstr>SCBA Pre-Check con’t.</vt:lpstr>
      <vt:lpstr>Practice Time!!</vt:lpstr>
      <vt:lpstr>Firefighter Down  CPR Ten Step Process</vt:lpstr>
      <vt:lpstr>Objectives</vt:lpstr>
      <vt:lpstr>Step 1</vt:lpstr>
      <vt:lpstr>Step 2</vt:lpstr>
      <vt:lpstr>Step 3</vt:lpstr>
      <vt:lpstr>Step 4-8</vt:lpstr>
      <vt:lpstr>Step 4</vt:lpstr>
      <vt:lpstr>Step 5</vt:lpstr>
      <vt:lpstr>Step 6</vt:lpstr>
      <vt:lpstr>Step 7</vt:lpstr>
      <vt:lpstr>Step 8</vt:lpstr>
      <vt:lpstr>Step 9</vt:lpstr>
      <vt:lpstr>Step 10</vt:lpstr>
      <vt:lpstr>See it in Action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SCBA REFRESHER</dc:title>
  <dc:creator>Dave Griep</dc:creator>
  <cp:lastModifiedBy>Dave Griep</cp:lastModifiedBy>
  <cp:revision>24</cp:revision>
  <dcterms:created xsi:type="dcterms:W3CDTF">2019-12-14T17:03:28Z</dcterms:created>
  <dcterms:modified xsi:type="dcterms:W3CDTF">2019-12-29T17:48:39Z</dcterms:modified>
</cp:coreProperties>
</file>