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71" r:id="rId8"/>
    <p:sldId id="262" r:id="rId9"/>
    <p:sldId id="263" r:id="rId10"/>
    <p:sldId id="264" r:id="rId11"/>
    <p:sldId id="269" r:id="rId12"/>
    <p:sldId id="265" r:id="rId13"/>
    <p:sldId id="266" r:id="rId14"/>
    <p:sldId id="267" r:id="rId15"/>
    <p:sldId id="275" r:id="rId16"/>
    <p:sldId id="268" r:id="rId17"/>
    <p:sldId id="270" r:id="rId18"/>
    <p:sldId id="272" r:id="rId19"/>
    <p:sldId id="273" r:id="rId20"/>
    <p:sldId id="274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7" d="100"/>
          <a:sy n="77" d="100"/>
        </p:scale>
        <p:origin x="132" y="9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10/3/2020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99855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A279-0833-481D-8C56-F67FD0AC6C50}" type="datetime1">
              <a:rPr lang="en-US" smtClean="0"/>
              <a:t>10/3/2020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06647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DA83-5663-4C9C-B9AA-0B40A3DAFF81}" type="datetime1">
              <a:rPr lang="en-US" smtClean="0"/>
              <a:t>10/3/2020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6544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10/3/2020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79308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10/3/2020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4142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10/3/2020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3312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10/3/2020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0974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10/3/2020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84548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10/3/2020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67477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10/3/2020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1610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10/3/2020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4131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10/3/2020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5873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27" r:id="rId6"/>
    <p:sldLayoutId id="2147483723" r:id="rId7"/>
    <p:sldLayoutId id="2147483724" r:id="rId8"/>
    <p:sldLayoutId id="2147483725" r:id="rId9"/>
    <p:sldLayoutId id="2147483726" r:id="rId10"/>
    <p:sldLayoutId id="2147483728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700" i="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1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1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1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1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28" name="Rectangle 134">
            <a:extLst>
              <a:ext uri="{FF2B5EF4-FFF2-40B4-BE49-F238E27FC236}">
                <a16:creationId xmlns:a16="http://schemas.microsoft.com/office/drawing/2014/main" id="{F452A527-3631-41ED-858D-3777A7D149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F27A28-E20A-481F-BB74-C18A4B5AF4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30000" y="639097"/>
            <a:ext cx="4813072" cy="3494791"/>
          </a:xfrm>
        </p:spPr>
        <p:txBody>
          <a:bodyPr>
            <a:normAutofit/>
          </a:bodyPr>
          <a:lstStyle/>
          <a:p>
            <a:pPr algn="ctr"/>
            <a:r>
              <a:rPr lang="en-US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TOWNSHIP FIRE DEPARTMENT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EE876D3-31E2-4443-AF4A-D012B104A2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29999" y="4455621"/>
            <a:ext cx="4829101" cy="1238616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EQUIPEMENT FAMILIARIZATION</a:t>
            </a:r>
          </a:p>
          <a:p>
            <a:endParaRPr lang="en-US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1026" name="Picture 2" descr="Township Fire Department, Inc.">
            <a:extLst>
              <a:ext uri="{FF2B5EF4-FFF2-40B4-BE49-F238E27FC236}">
                <a16:creationId xmlns:a16="http://schemas.microsoft.com/office/drawing/2014/main" id="{6F56B0B9-9288-411C-87A0-6FDDC78ADCE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9" r="-1" b="-1"/>
          <a:stretch/>
        </p:blipFill>
        <p:spPr bwMode="auto">
          <a:xfrm>
            <a:off x="997827" y="900413"/>
            <a:ext cx="4495271" cy="5057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29" name="Straight Connector 136">
            <a:extLst>
              <a:ext uri="{FF2B5EF4-FFF2-40B4-BE49-F238E27FC236}">
                <a16:creationId xmlns:a16="http://schemas.microsoft.com/office/drawing/2014/main" id="{D28A9C89-B313-458F-9C85-515930A51A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805053" y="4294754"/>
            <a:ext cx="43891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6312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1A4175-D112-4F79-8289-9C4277EE06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6" y="597159"/>
            <a:ext cx="4422710" cy="5411755"/>
          </a:xfrm>
        </p:spPr>
        <p:txBody>
          <a:bodyPr>
            <a:normAutofit lnSpcReduction="10000"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400" b="1" dirty="0"/>
              <a:t>What is the name of this?</a:t>
            </a:r>
          </a:p>
          <a:p>
            <a:endParaRPr lang="en-US" sz="2400" b="1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400" b="1" dirty="0"/>
              <a:t>Where can it be located?</a:t>
            </a:r>
          </a:p>
          <a:p>
            <a:endParaRPr lang="en-US" sz="2400" b="1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400" b="1" dirty="0"/>
              <a:t>How do you use it and in what scenarios can it be used?</a:t>
            </a:r>
          </a:p>
          <a:p>
            <a:endParaRPr lang="en-US" sz="2400" b="1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400" b="1" dirty="0"/>
              <a:t>Any safety precautions?</a:t>
            </a:r>
          </a:p>
          <a:p>
            <a:endParaRPr lang="en-US" sz="2400" b="1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400" b="1" dirty="0"/>
              <a:t>Maintenance?</a:t>
            </a:r>
          </a:p>
          <a:p>
            <a:endParaRPr lang="en-US" dirty="0"/>
          </a:p>
        </p:txBody>
      </p:sp>
      <p:pic>
        <p:nvPicPr>
          <p:cNvPr id="8194" name="Picture 2" descr="RAM XD Multimedia | Monitors | Elkhart Brass - Fire Fighting Equipment">
            <a:extLst>
              <a:ext uri="{FF2B5EF4-FFF2-40B4-BE49-F238E27FC236}">
                <a16:creationId xmlns:a16="http://schemas.microsoft.com/office/drawing/2014/main" id="{2B6D599D-18C8-4EC4-AED1-4C8299699C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9816" y="1779110"/>
            <a:ext cx="5480667" cy="3299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39069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1A4175-D112-4F79-8289-9C4277EE06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6" y="597159"/>
            <a:ext cx="4422710" cy="5411755"/>
          </a:xfrm>
        </p:spPr>
        <p:txBody>
          <a:bodyPr>
            <a:normAutofit lnSpcReduction="10000"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400" b="1" dirty="0"/>
              <a:t>What is the name of this?</a:t>
            </a:r>
          </a:p>
          <a:p>
            <a:endParaRPr lang="en-US" sz="2400" b="1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400" b="1" dirty="0"/>
              <a:t>Where can it be located?</a:t>
            </a:r>
          </a:p>
          <a:p>
            <a:endParaRPr lang="en-US" sz="2400" b="1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400" b="1" dirty="0"/>
              <a:t>How do you use it and in what scenarios can it be used?</a:t>
            </a:r>
          </a:p>
          <a:p>
            <a:endParaRPr lang="en-US" sz="2400" b="1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400" b="1" dirty="0"/>
              <a:t>Any safety precautions?</a:t>
            </a:r>
          </a:p>
          <a:p>
            <a:endParaRPr lang="en-US" sz="2400" b="1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400" b="1" dirty="0"/>
              <a:t>Maintenance?</a:t>
            </a:r>
          </a:p>
          <a:p>
            <a:endParaRPr lang="en-US" dirty="0"/>
          </a:p>
        </p:txBody>
      </p:sp>
      <p:pic>
        <p:nvPicPr>
          <p:cNvPr id="13314" name="Picture 2">
            <a:extLst>
              <a:ext uri="{FF2B5EF4-FFF2-40B4-BE49-F238E27FC236}">
                <a16:creationId xmlns:a16="http://schemas.microsoft.com/office/drawing/2014/main" id="{823DB571-B609-4F99-B4E8-AD6D2534E2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004" y="1303934"/>
            <a:ext cx="2320224" cy="4250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51365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1A4175-D112-4F79-8289-9C4277EE06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6" y="597159"/>
            <a:ext cx="4422710" cy="5411755"/>
          </a:xfrm>
        </p:spPr>
        <p:txBody>
          <a:bodyPr>
            <a:normAutofit lnSpcReduction="10000"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400" b="1" dirty="0"/>
              <a:t>What is the name of this?</a:t>
            </a:r>
          </a:p>
          <a:p>
            <a:endParaRPr lang="en-US" sz="2400" b="1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400" b="1" dirty="0"/>
              <a:t>Where can it be located?</a:t>
            </a:r>
          </a:p>
          <a:p>
            <a:endParaRPr lang="en-US" sz="2400" b="1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400" b="1" dirty="0"/>
              <a:t>How do you use it and in what scenarios can it be used?</a:t>
            </a:r>
          </a:p>
          <a:p>
            <a:endParaRPr lang="en-US" sz="2400" b="1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400" b="1" dirty="0"/>
              <a:t>Any safety precautions?</a:t>
            </a:r>
          </a:p>
          <a:p>
            <a:endParaRPr lang="en-US" sz="2400" b="1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400" b="1" dirty="0"/>
              <a:t>Maintenance?</a:t>
            </a:r>
          </a:p>
          <a:p>
            <a:endParaRPr lang="en-US" dirty="0"/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12FAFE0C-D07F-4245-8A48-34FD5F99C3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0011" y="1294337"/>
            <a:ext cx="4068909" cy="4068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36713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1A4175-D112-4F79-8289-9C4277EE06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6" y="597159"/>
            <a:ext cx="4422710" cy="5411755"/>
          </a:xfrm>
        </p:spPr>
        <p:txBody>
          <a:bodyPr>
            <a:normAutofit lnSpcReduction="10000"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400" b="1" dirty="0"/>
              <a:t>What is the name of this?</a:t>
            </a:r>
          </a:p>
          <a:p>
            <a:endParaRPr lang="en-US" sz="2400" b="1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400" b="1" dirty="0"/>
              <a:t>Where can it be located?</a:t>
            </a:r>
          </a:p>
          <a:p>
            <a:endParaRPr lang="en-US" sz="2400" b="1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400" b="1" dirty="0"/>
              <a:t>How do you use it and in what scenarios can it be used?</a:t>
            </a:r>
          </a:p>
          <a:p>
            <a:endParaRPr lang="en-US" sz="2400" b="1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400" b="1" dirty="0"/>
              <a:t>Any safety precautions?</a:t>
            </a:r>
          </a:p>
          <a:p>
            <a:endParaRPr lang="en-US" sz="2400" b="1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400" b="1" dirty="0"/>
              <a:t>Maintenance?</a:t>
            </a:r>
          </a:p>
          <a:p>
            <a:endParaRPr lang="en-US" dirty="0"/>
          </a:p>
        </p:txBody>
      </p:sp>
      <p:pic>
        <p:nvPicPr>
          <p:cNvPr id="10242" name="Picture 2">
            <a:extLst>
              <a:ext uri="{FF2B5EF4-FFF2-40B4-BE49-F238E27FC236}">
                <a16:creationId xmlns:a16="http://schemas.microsoft.com/office/drawing/2014/main" id="{428875B6-2819-4650-9581-F8A5A2F60CC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6037" y="1334519"/>
            <a:ext cx="4422710" cy="4422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54715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1A4175-D112-4F79-8289-9C4277EE06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6" y="597159"/>
            <a:ext cx="4422710" cy="5411755"/>
          </a:xfrm>
        </p:spPr>
        <p:txBody>
          <a:bodyPr>
            <a:normAutofit lnSpcReduction="10000"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400" b="1" dirty="0"/>
              <a:t>What is the name of this?</a:t>
            </a:r>
          </a:p>
          <a:p>
            <a:endParaRPr lang="en-US" sz="2400" b="1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400" b="1" dirty="0"/>
              <a:t>Where can it be located?</a:t>
            </a:r>
          </a:p>
          <a:p>
            <a:endParaRPr lang="en-US" sz="2400" b="1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400" b="1" dirty="0"/>
              <a:t>How do you use it and in what scenarios can it be used?</a:t>
            </a:r>
          </a:p>
          <a:p>
            <a:endParaRPr lang="en-US" sz="2400" b="1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400" b="1" dirty="0"/>
              <a:t>Any safety precautions?</a:t>
            </a:r>
          </a:p>
          <a:p>
            <a:endParaRPr lang="en-US" sz="2400" b="1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400" b="1" dirty="0"/>
              <a:t>Maintenance?</a:t>
            </a:r>
          </a:p>
          <a:p>
            <a:endParaRPr lang="en-US" dirty="0"/>
          </a:p>
        </p:txBody>
      </p:sp>
      <p:pic>
        <p:nvPicPr>
          <p:cNvPr id="11268" name="Picture 4">
            <a:extLst>
              <a:ext uri="{FF2B5EF4-FFF2-40B4-BE49-F238E27FC236}">
                <a16:creationId xmlns:a16="http://schemas.microsoft.com/office/drawing/2014/main" id="{75EC6F44-3EE6-4EDE-A4B5-3CADBE9E98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1492" y="1657230"/>
            <a:ext cx="3605893" cy="3605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8975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1A4175-D112-4F79-8289-9C4277EE06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6" y="597159"/>
            <a:ext cx="4422710" cy="5411755"/>
          </a:xfrm>
        </p:spPr>
        <p:txBody>
          <a:bodyPr>
            <a:normAutofit lnSpcReduction="10000"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400" b="1" dirty="0"/>
              <a:t>What is the name of this?</a:t>
            </a:r>
          </a:p>
          <a:p>
            <a:endParaRPr lang="en-US" sz="2400" b="1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400" b="1" dirty="0"/>
              <a:t>Where can it be located?</a:t>
            </a:r>
          </a:p>
          <a:p>
            <a:endParaRPr lang="en-US" sz="2400" b="1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400" b="1" dirty="0"/>
              <a:t>How do you use it and in what scenarios can it be used?</a:t>
            </a:r>
          </a:p>
          <a:p>
            <a:endParaRPr lang="en-US" sz="2400" b="1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400" b="1" dirty="0"/>
              <a:t>Any safety precautions?</a:t>
            </a:r>
          </a:p>
          <a:p>
            <a:endParaRPr lang="en-US" sz="2400" b="1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400" b="1" dirty="0"/>
              <a:t>Maintenance?</a:t>
            </a:r>
          </a:p>
          <a:p>
            <a:endParaRPr lang="en-US" dirty="0"/>
          </a:p>
        </p:txBody>
      </p:sp>
      <p:pic>
        <p:nvPicPr>
          <p:cNvPr id="19458" name="Picture 2" descr="Vetter Air Lifting Rescue Set (3 Bag) – Diamondback Fire and Resuce  Equipment">
            <a:extLst>
              <a:ext uri="{FF2B5EF4-FFF2-40B4-BE49-F238E27FC236}">
                <a16:creationId xmlns:a16="http://schemas.microsoft.com/office/drawing/2014/main" id="{D9A0E824-916C-4EB5-A1A5-E7CEA5BA9E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8352" y="411276"/>
            <a:ext cx="6035447" cy="6035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91430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1A4175-D112-4F79-8289-9C4277EE06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6" y="597159"/>
            <a:ext cx="4422710" cy="5411755"/>
          </a:xfrm>
        </p:spPr>
        <p:txBody>
          <a:bodyPr>
            <a:normAutofit lnSpcReduction="10000"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400" b="1" dirty="0"/>
              <a:t>What is the name of this?</a:t>
            </a:r>
          </a:p>
          <a:p>
            <a:endParaRPr lang="en-US" sz="2400" b="1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400" b="1" dirty="0"/>
              <a:t>Where can it be located?</a:t>
            </a:r>
          </a:p>
          <a:p>
            <a:endParaRPr lang="en-US" sz="2400" b="1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400" b="1" dirty="0"/>
              <a:t>How do you use it and in what scenarios can it be used?</a:t>
            </a:r>
          </a:p>
          <a:p>
            <a:endParaRPr lang="en-US" sz="2400" b="1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400" b="1" dirty="0"/>
              <a:t>Any safety precautions?</a:t>
            </a:r>
          </a:p>
          <a:p>
            <a:endParaRPr lang="en-US" sz="2400" b="1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400" b="1" dirty="0"/>
              <a:t>Maintenance?</a:t>
            </a:r>
          </a:p>
          <a:p>
            <a:endParaRPr lang="en-US" dirty="0"/>
          </a:p>
        </p:txBody>
      </p:sp>
      <p:pic>
        <p:nvPicPr>
          <p:cNvPr id="12290" name="Picture 2" descr="Best Thermal Imaging Cameras for Home Inspections [Updated for 2020]">
            <a:extLst>
              <a:ext uri="{FF2B5EF4-FFF2-40B4-BE49-F238E27FC236}">
                <a16:creationId xmlns:a16="http://schemas.microsoft.com/office/drawing/2014/main" id="{D4B78D70-E169-4A1F-94AB-D4142E6B7E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98" y="1570944"/>
            <a:ext cx="4961200" cy="3716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59049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1A4175-D112-4F79-8289-9C4277EE06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6" y="597159"/>
            <a:ext cx="4422710" cy="5411755"/>
          </a:xfrm>
        </p:spPr>
        <p:txBody>
          <a:bodyPr>
            <a:normAutofit lnSpcReduction="10000"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400" b="1" dirty="0"/>
              <a:t>What is the name of this?</a:t>
            </a:r>
          </a:p>
          <a:p>
            <a:endParaRPr lang="en-US" sz="2400" b="1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400" b="1" dirty="0"/>
              <a:t>Where can it be located?</a:t>
            </a:r>
          </a:p>
          <a:p>
            <a:endParaRPr lang="en-US" sz="2400" b="1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400" b="1" dirty="0"/>
              <a:t>How do you use it and in what scenarios can it be used?</a:t>
            </a:r>
          </a:p>
          <a:p>
            <a:endParaRPr lang="en-US" sz="2400" b="1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400" b="1" dirty="0"/>
              <a:t>Any safety precautions?</a:t>
            </a:r>
          </a:p>
          <a:p>
            <a:endParaRPr lang="en-US" sz="2400" b="1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400" b="1" dirty="0"/>
              <a:t>Maintenance?</a:t>
            </a:r>
          </a:p>
          <a:p>
            <a:endParaRPr lang="en-US" dirty="0"/>
          </a:p>
        </p:txBody>
      </p:sp>
      <p:pic>
        <p:nvPicPr>
          <p:cNvPr id="14338" name="Picture 2" descr="Amazon.com : Attwood Rescue Line Throw Bag, red, 50 : Boat Storage : Sports  &amp; Outdoors">
            <a:extLst>
              <a:ext uri="{FF2B5EF4-FFF2-40B4-BE49-F238E27FC236}">
                <a16:creationId xmlns:a16="http://schemas.microsoft.com/office/drawing/2014/main" id="{2C660EEF-C2D6-4236-BD2E-65CA32AFBA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0324" y="1108982"/>
            <a:ext cx="3990975" cy="5119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52187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1A4175-D112-4F79-8289-9C4277EE06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6" y="597159"/>
            <a:ext cx="4422710" cy="5411755"/>
          </a:xfrm>
        </p:spPr>
        <p:txBody>
          <a:bodyPr>
            <a:normAutofit lnSpcReduction="10000"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400" b="1" dirty="0"/>
              <a:t>What is the name of this?</a:t>
            </a:r>
          </a:p>
          <a:p>
            <a:endParaRPr lang="en-US" sz="2400" b="1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400" b="1" dirty="0"/>
              <a:t>Where can it be located?</a:t>
            </a:r>
          </a:p>
          <a:p>
            <a:endParaRPr lang="en-US" sz="2400" b="1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400" b="1" dirty="0"/>
              <a:t>How do you use it and in what scenarios can it be used?</a:t>
            </a:r>
          </a:p>
          <a:p>
            <a:endParaRPr lang="en-US" sz="2400" b="1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400" b="1" dirty="0"/>
              <a:t>Any safety precautions?</a:t>
            </a:r>
          </a:p>
          <a:p>
            <a:endParaRPr lang="en-US" sz="2400" b="1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400" b="1" dirty="0"/>
              <a:t>Maintenance?</a:t>
            </a:r>
          </a:p>
          <a:p>
            <a:endParaRPr lang="en-US" dirty="0"/>
          </a:p>
        </p:txBody>
      </p:sp>
      <p:pic>
        <p:nvPicPr>
          <p:cNvPr id="16386" name="Picture 2" descr="PPV Fans | Super Vac Ventilation Fans">
            <a:extLst>
              <a:ext uri="{FF2B5EF4-FFF2-40B4-BE49-F238E27FC236}">
                <a16:creationId xmlns:a16="http://schemas.microsoft.com/office/drawing/2014/main" id="{F81F284E-DE9C-4F65-BD6B-C32B072276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930879"/>
            <a:ext cx="4629151" cy="5196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87926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1A4175-D112-4F79-8289-9C4277EE06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6" y="597159"/>
            <a:ext cx="4422710" cy="5411755"/>
          </a:xfrm>
        </p:spPr>
        <p:txBody>
          <a:bodyPr>
            <a:normAutofit lnSpcReduction="10000"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400" b="1" dirty="0"/>
              <a:t>What is the name of this?</a:t>
            </a:r>
          </a:p>
          <a:p>
            <a:endParaRPr lang="en-US" sz="2400" b="1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400" b="1" dirty="0"/>
              <a:t>Where can it be located?</a:t>
            </a:r>
          </a:p>
          <a:p>
            <a:endParaRPr lang="en-US" sz="2400" b="1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400" b="1" dirty="0"/>
              <a:t>How do you use it and in what scenarios can it be used?</a:t>
            </a:r>
          </a:p>
          <a:p>
            <a:endParaRPr lang="en-US" sz="2400" b="1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400" b="1" dirty="0"/>
              <a:t>Any safety precautions?</a:t>
            </a:r>
          </a:p>
          <a:p>
            <a:endParaRPr lang="en-US" sz="2400" b="1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400" b="1" dirty="0"/>
              <a:t>Maintenance?</a:t>
            </a:r>
          </a:p>
          <a:p>
            <a:endParaRPr lang="en-US" dirty="0"/>
          </a:p>
        </p:txBody>
      </p:sp>
      <p:pic>
        <p:nvPicPr>
          <p:cNvPr id="17410" name="Picture 2" descr="Turtle Plastics Standard Step Chock :: Cribbing :: Stabilization :: Rescue  :: Danko Emergency Equipment">
            <a:extLst>
              <a:ext uri="{FF2B5EF4-FFF2-40B4-BE49-F238E27FC236}">
                <a16:creationId xmlns:a16="http://schemas.microsoft.com/office/drawing/2014/main" id="{DDF69FC0-4907-4034-AC65-0A0C5C91E2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6096" y="1785208"/>
            <a:ext cx="3287584" cy="3287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68489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7F92A0-AA9B-4F55-B3BC-9409E237BD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Objective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C3F6F6-A907-4501-BBA2-4F6A7D3E99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Identify tools and equipment commonly used on the fire ground.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Describe how the tool or equipment can be used and how to use it safely.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Locate the tool or equipment. Which apparatus or other location can it be found?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Describe proper maintenance and/or repair procedures.</a:t>
            </a:r>
          </a:p>
        </p:txBody>
      </p:sp>
    </p:spTree>
    <p:extLst>
      <p:ext uri="{BB962C8B-B14F-4D97-AF65-F5344CB8AC3E}">
        <p14:creationId xmlns:p14="http://schemas.microsoft.com/office/powerpoint/2010/main" val="37132847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1A4175-D112-4F79-8289-9C4277EE06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6" y="597159"/>
            <a:ext cx="4422710" cy="5411755"/>
          </a:xfrm>
        </p:spPr>
        <p:txBody>
          <a:bodyPr>
            <a:normAutofit lnSpcReduction="10000"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400" b="1" dirty="0"/>
              <a:t>What is the name of this?</a:t>
            </a:r>
          </a:p>
          <a:p>
            <a:endParaRPr lang="en-US" sz="2400" b="1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400" b="1" dirty="0"/>
              <a:t>Where can it be located?</a:t>
            </a:r>
          </a:p>
          <a:p>
            <a:endParaRPr lang="en-US" sz="2400" b="1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400" b="1" dirty="0"/>
              <a:t>How do you use it and in what scenarios can it be used?</a:t>
            </a:r>
          </a:p>
          <a:p>
            <a:endParaRPr lang="en-US" sz="2400" b="1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400" b="1" dirty="0"/>
              <a:t>Any safety precautions?</a:t>
            </a:r>
          </a:p>
          <a:p>
            <a:endParaRPr lang="en-US" sz="2400" b="1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400" b="1" dirty="0"/>
              <a:t>Maintenance?</a:t>
            </a:r>
          </a:p>
          <a:p>
            <a:endParaRPr lang="en-US" dirty="0"/>
          </a:p>
        </p:txBody>
      </p:sp>
      <p:pic>
        <p:nvPicPr>
          <p:cNvPr id="18434" name="Picture 2" descr="Amazon.com : All Power America APG3012 3250 Watt Portable Generator Gas  Powered, Compact Design : Garden &amp; Outdoor">
            <a:extLst>
              <a:ext uri="{FF2B5EF4-FFF2-40B4-BE49-F238E27FC236}">
                <a16:creationId xmlns:a16="http://schemas.microsoft.com/office/drawing/2014/main" id="{E35A73F1-24D2-421E-B68D-F2159C6826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9453" y="1717902"/>
            <a:ext cx="4422709" cy="3685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55710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1A4175-D112-4F79-8289-9C4277EE06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6" y="597159"/>
            <a:ext cx="4422710" cy="5411755"/>
          </a:xfrm>
        </p:spPr>
        <p:txBody>
          <a:bodyPr>
            <a:normAutofit lnSpcReduction="10000"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400" b="1" dirty="0"/>
              <a:t>What is the name of this?</a:t>
            </a:r>
          </a:p>
          <a:p>
            <a:endParaRPr lang="en-US" sz="2400" b="1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400" b="1" dirty="0"/>
              <a:t>Where can it be located?</a:t>
            </a:r>
          </a:p>
          <a:p>
            <a:endParaRPr lang="en-US" sz="2400" b="1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400" b="1" dirty="0"/>
              <a:t>How do you use it and in what scenarios can it be used?</a:t>
            </a:r>
          </a:p>
          <a:p>
            <a:endParaRPr lang="en-US" sz="2400" b="1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400" b="1" dirty="0"/>
              <a:t>Any safety precautions?</a:t>
            </a:r>
          </a:p>
          <a:p>
            <a:endParaRPr lang="en-US" sz="2400" b="1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400" b="1" dirty="0"/>
              <a:t>Maintenance?</a:t>
            </a:r>
          </a:p>
          <a:p>
            <a:endParaRPr lang="en-US" dirty="0"/>
          </a:p>
        </p:txBody>
      </p:sp>
      <p:pic>
        <p:nvPicPr>
          <p:cNvPr id="2050" name="Picture 2" descr="NUPLA Pike Pole, 10 ft Handle Length, Steel Head Material, Butt Handle  Design - 485C62|36501 - Grainger">
            <a:extLst>
              <a:ext uri="{FF2B5EF4-FFF2-40B4-BE49-F238E27FC236}">
                <a16:creationId xmlns:a16="http://schemas.microsoft.com/office/drawing/2014/main" id="{10572240-51E5-44CA-ADC3-D3632E41FE2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4660" y="633106"/>
            <a:ext cx="7274342" cy="5590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06232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1A4175-D112-4F79-8289-9C4277EE06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6" y="597159"/>
            <a:ext cx="4422710" cy="5411755"/>
          </a:xfrm>
        </p:spPr>
        <p:txBody>
          <a:bodyPr>
            <a:normAutofit lnSpcReduction="10000"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400" b="1" dirty="0"/>
              <a:t>What is the name of this?</a:t>
            </a:r>
          </a:p>
          <a:p>
            <a:endParaRPr lang="en-US" sz="2400" b="1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400" b="1" dirty="0"/>
              <a:t>Where can it be located?</a:t>
            </a:r>
          </a:p>
          <a:p>
            <a:endParaRPr lang="en-US" sz="2400" b="1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400" b="1" dirty="0"/>
              <a:t>How do you use it and in what scenarios can it be used?</a:t>
            </a:r>
          </a:p>
          <a:p>
            <a:endParaRPr lang="en-US" sz="2400" b="1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400" b="1" dirty="0"/>
              <a:t>Any safety precautions?</a:t>
            </a:r>
          </a:p>
          <a:p>
            <a:endParaRPr lang="en-US" sz="2400" b="1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400" b="1" dirty="0"/>
              <a:t>Maintenance?</a:t>
            </a:r>
          </a:p>
          <a:p>
            <a:endParaRPr lang="en-US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D27F5B6F-29F5-4BC9-96D9-099B6F3F140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6175" y="1562063"/>
            <a:ext cx="3733873" cy="3733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86592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1A4175-D112-4F79-8289-9C4277EE06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6" y="597159"/>
            <a:ext cx="4422710" cy="5411755"/>
          </a:xfrm>
        </p:spPr>
        <p:txBody>
          <a:bodyPr>
            <a:normAutofit lnSpcReduction="10000"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400" b="1" dirty="0"/>
              <a:t>What is the name of this?</a:t>
            </a:r>
          </a:p>
          <a:p>
            <a:endParaRPr lang="en-US" sz="2400" b="1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400" b="1" dirty="0"/>
              <a:t>Where can it be located?</a:t>
            </a:r>
          </a:p>
          <a:p>
            <a:endParaRPr lang="en-US" sz="2400" b="1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400" b="1" dirty="0"/>
              <a:t>How do you use it and in what scenarios can it be used?</a:t>
            </a:r>
          </a:p>
          <a:p>
            <a:endParaRPr lang="en-US" sz="2400" b="1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400" b="1" dirty="0"/>
              <a:t>Any safety precautions?</a:t>
            </a:r>
          </a:p>
          <a:p>
            <a:endParaRPr lang="en-US" sz="2400" b="1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400" b="1" dirty="0"/>
              <a:t>Maintenance?</a:t>
            </a:r>
          </a:p>
          <a:p>
            <a:endParaRPr lang="en-US" dirty="0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C8ED7E0E-8F1F-41A1-8CF3-A3673FD1F19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2378" y="1677424"/>
            <a:ext cx="3515632" cy="3515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82335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1A4175-D112-4F79-8289-9C4277EE06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6" y="597159"/>
            <a:ext cx="4422710" cy="5411755"/>
          </a:xfrm>
        </p:spPr>
        <p:txBody>
          <a:bodyPr>
            <a:normAutofit lnSpcReduction="10000"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400" b="1" dirty="0"/>
              <a:t>What is the name of this?</a:t>
            </a:r>
          </a:p>
          <a:p>
            <a:endParaRPr lang="en-US" sz="2400" b="1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400" b="1" dirty="0"/>
              <a:t>Where can it be located?</a:t>
            </a:r>
          </a:p>
          <a:p>
            <a:endParaRPr lang="en-US" sz="2400" b="1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400" b="1" dirty="0"/>
              <a:t>How do you use it and in what scenarios can it be used?</a:t>
            </a:r>
          </a:p>
          <a:p>
            <a:endParaRPr lang="en-US" sz="2400" b="1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400" b="1" dirty="0"/>
              <a:t>Any safety precautions?</a:t>
            </a:r>
          </a:p>
          <a:p>
            <a:endParaRPr lang="en-US" sz="2400" b="1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400" b="1" dirty="0"/>
              <a:t>Maintenance?</a:t>
            </a:r>
          </a:p>
          <a:p>
            <a:endParaRPr lang="en-US" dirty="0"/>
          </a:p>
        </p:txBody>
      </p:sp>
      <p:pic>
        <p:nvPicPr>
          <p:cNvPr id="5124" name="Picture 4" descr="Leatherhead Tools Halligan Type Forcible Entry Bar">
            <a:extLst>
              <a:ext uri="{FF2B5EF4-FFF2-40B4-BE49-F238E27FC236}">
                <a16:creationId xmlns:a16="http://schemas.microsoft.com/office/drawing/2014/main" id="{450DD133-E3F4-4286-A1E3-94C12ACA48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8208" y="1154562"/>
            <a:ext cx="4674733" cy="4674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64065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1A4175-D112-4F79-8289-9C4277EE06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6" y="597159"/>
            <a:ext cx="4422710" cy="5411755"/>
          </a:xfrm>
        </p:spPr>
        <p:txBody>
          <a:bodyPr>
            <a:normAutofit lnSpcReduction="10000"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400" b="1" dirty="0"/>
              <a:t>What is the name of this?</a:t>
            </a:r>
          </a:p>
          <a:p>
            <a:endParaRPr lang="en-US" sz="2400" b="1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400" b="1" dirty="0"/>
              <a:t>Where can it be located?</a:t>
            </a:r>
          </a:p>
          <a:p>
            <a:endParaRPr lang="en-US" sz="2400" b="1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400" b="1" dirty="0"/>
              <a:t>How do you use it and in what scenarios can it be used?</a:t>
            </a:r>
          </a:p>
          <a:p>
            <a:endParaRPr lang="en-US" sz="2400" b="1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400" b="1" dirty="0"/>
              <a:t>Any safety precautions?</a:t>
            </a:r>
          </a:p>
          <a:p>
            <a:endParaRPr lang="en-US" sz="2400" b="1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400" b="1" dirty="0"/>
              <a:t>Maintenance?</a:t>
            </a:r>
          </a:p>
          <a:p>
            <a:endParaRPr lang="en-US" dirty="0"/>
          </a:p>
        </p:txBody>
      </p:sp>
      <p:pic>
        <p:nvPicPr>
          <p:cNvPr id="15362" name="Picture 2" descr="Duo-Safety 585-A Aluminum Folding Closet Ladder">
            <a:extLst>
              <a:ext uri="{FF2B5EF4-FFF2-40B4-BE49-F238E27FC236}">
                <a16:creationId xmlns:a16="http://schemas.microsoft.com/office/drawing/2014/main" id="{5F311875-8C10-4D9D-A98E-DA85AA1B98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8737" y="381340"/>
            <a:ext cx="6095319" cy="6095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83178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1A4175-D112-4F79-8289-9C4277EE06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6" y="597159"/>
            <a:ext cx="4422710" cy="5411755"/>
          </a:xfrm>
        </p:spPr>
        <p:txBody>
          <a:bodyPr>
            <a:normAutofit lnSpcReduction="10000"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400" b="1" dirty="0"/>
              <a:t>What is the name of this?</a:t>
            </a:r>
          </a:p>
          <a:p>
            <a:endParaRPr lang="en-US" sz="2400" b="1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400" b="1" dirty="0"/>
              <a:t>Where can it be located?</a:t>
            </a:r>
          </a:p>
          <a:p>
            <a:endParaRPr lang="en-US" sz="2400" b="1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400" b="1" dirty="0"/>
              <a:t>How do you use it and in what scenarios can it be used?</a:t>
            </a:r>
          </a:p>
          <a:p>
            <a:endParaRPr lang="en-US" sz="2400" b="1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400" b="1" dirty="0"/>
              <a:t>Any safety precautions?</a:t>
            </a:r>
          </a:p>
          <a:p>
            <a:endParaRPr lang="en-US" sz="2400" b="1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400" b="1" dirty="0"/>
              <a:t>Maintenance?</a:t>
            </a:r>
          </a:p>
          <a:p>
            <a:endParaRPr lang="en-US" dirty="0"/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A70E09CD-2018-4D09-97D1-675F3CE805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0234" y="1287235"/>
            <a:ext cx="3883479" cy="3883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54992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1A4175-D112-4F79-8289-9C4277EE06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6" y="597159"/>
            <a:ext cx="4422710" cy="5411755"/>
          </a:xfrm>
        </p:spPr>
        <p:txBody>
          <a:bodyPr>
            <a:normAutofit lnSpcReduction="10000"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400" b="1" dirty="0"/>
              <a:t>What is the name of this?</a:t>
            </a:r>
          </a:p>
          <a:p>
            <a:endParaRPr lang="en-US" sz="2400" b="1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400" b="1" dirty="0"/>
              <a:t>Where can it be located?</a:t>
            </a:r>
          </a:p>
          <a:p>
            <a:endParaRPr lang="en-US" sz="2400" b="1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400" b="1" dirty="0"/>
              <a:t>How do you use it and in what scenarios can it be used?</a:t>
            </a:r>
          </a:p>
          <a:p>
            <a:endParaRPr lang="en-US" sz="2400" b="1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400" b="1" dirty="0"/>
              <a:t>Any safety precautions?</a:t>
            </a:r>
          </a:p>
          <a:p>
            <a:endParaRPr lang="en-US" sz="2400" b="1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400" b="1" dirty="0"/>
              <a:t>Maintenance?</a:t>
            </a:r>
          </a:p>
          <a:p>
            <a:endParaRPr lang="en-US" dirty="0"/>
          </a:p>
        </p:txBody>
      </p:sp>
      <p:pic>
        <p:nvPicPr>
          <p:cNvPr id="7170" name="Picture 2" descr="This is the jaws of life. the jaws of life is a tool that firefighters use  to get into cars that they cant open | Rescue tools, Firefighter, Life tools">
            <a:extLst>
              <a:ext uri="{FF2B5EF4-FFF2-40B4-BE49-F238E27FC236}">
                <a16:creationId xmlns:a16="http://schemas.microsoft.com/office/drawing/2014/main" id="{A72A29CB-FA75-4B12-9154-2F7390ABCC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6338" y="245446"/>
            <a:ext cx="3908633" cy="6367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9342818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VTI">
  <a:themeElements>
    <a:clrScheme name="Retrospect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">
      <a:majorFont>
        <a:latin typeface="Bookman Old Style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VTI" id="{ABE3C30C-0FC0-4450-828E-52DE70F1BCCB}" vid="{A6E2497D-935A-4CFD-B9FD-6DCB15FA68B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652</Words>
  <Application>Microsoft Office PowerPoint</Application>
  <PresentationFormat>Widescreen</PresentationFormat>
  <Paragraphs>169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Arial</vt:lpstr>
      <vt:lpstr>Bookman Old Style</vt:lpstr>
      <vt:lpstr>Calibri</vt:lpstr>
      <vt:lpstr>Franklin Gothic Book</vt:lpstr>
      <vt:lpstr>Wingdings</vt:lpstr>
      <vt:lpstr>RetrospectVTI</vt:lpstr>
      <vt:lpstr>TOWNSHIP FIRE DEPARTMENT</vt:lpstr>
      <vt:lpstr>Objective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TOWNSHIP FIRE DEPARTMENT</dc:title>
  <dc:creator>Brian Jorgenson</dc:creator>
  <cp:lastModifiedBy>Brian Jorgenson</cp:lastModifiedBy>
  <cp:revision>21</cp:revision>
  <dcterms:created xsi:type="dcterms:W3CDTF">2020-10-03T23:17:51Z</dcterms:created>
  <dcterms:modified xsi:type="dcterms:W3CDTF">2020-10-04T00:05:06Z</dcterms:modified>
</cp:coreProperties>
</file>